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1" r:id="rId4"/>
  </p:sldMasterIdLst>
  <p:notesMasterIdLst>
    <p:notesMasterId r:id="rId47"/>
  </p:notesMasterIdLst>
  <p:handoutMasterIdLst>
    <p:handoutMasterId r:id="rId48"/>
  </p:handoutMasterIdLst>
  <p:sldIdLst>
    <p:sldId id="263" r:id="rId5"/>
    <p:sldId id="478" r:id="rId6"/>
    <p:sldId id="525" r:id="rId7"/>
    <p:sldId id="479" r:id="rId8"/>
    <p:sldId id="495" r:id="rId9"/>
    <p:sldId id="496" r:id="rId10"/>
    <p:sldId id="501" r:id="rId11"/>
    <p:sldId id="527" r:id="rId12"/>
    <p:sldId id="526" r:id="rId13"/>
    <p:sldId id="523" r:id="rId14"/>
    <p:sldId id="528" r:id="rId15"/>
    <p:sldId id="529" r:id="rId16"/>
    <p:sldId id="530" r:id="rId17"/>
    <p:sldId id="531" r:id="rId18"/>
    <p:sldId id="532" r:id="rId19"/>
    <p:sldId id="533" r:id="rId20"/>
    <p:sldId id="482" r:id="rId21"/>
    <p:sldId id="534" r:id="rId22"/>
    <p:sldId id="506" r:id="rId23"/>
    <p:sldId id="498" r:id="rId24"/>
    <p:sldId id="535" r:id="rId25"/>
    <p:sldId id="487" r:id="rId26"/>
    <p:sldId id="507" r:id="rId27"/>
    <p:sldId id="508" r:id="rId28"/>
    <p:sldId id="509" r:id="rId29"/>
    <p:sldId id="536" r:id="rId30"/>
    <p:sldId id="488" r:id="rId31"/>
    <p:sldId id="511" r:id="rId32"/>
    <p:sldId id="537" r:id="rId33"/>
    <p:sldId id="490" r:id="rId34"/>
    <p:sldId id="513" r:id="rId35"/>
    <p:sldId id="538" r:id="rId36"/>
    <p:sldId id="492" r:id="rId37"/>
    <p:sldId id="494" r:id="rId38"/>
    <p:sldId id="541" r:id="rId39"/>
    <p:sldId id="539" r:id="rId40"/>
    <p:sldId id="543" r:id="rId41"/>
    <p:sldId id="544" r:id="rId42"/>
    <p:sldId id="545" r:id="rId43"/>
    <p:sldId id="546" r:id="rId44"/>
    <p:sldId id="547" r:id="rId45"/>
    <p:sldId id="270" r:id="rId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7FCCF"/>
    <a:srgbClr val="FCEFC7"/>
    <a:srgbClr val="C00000"/>
    <a:srgbClr val="FFDEDE"/>
    <a:srgbClr val="FF9E9E"/>
    <a:srgbClr val="909AA6"/>
    <a:srgbClr val="8497B0"/>
    <a:srgbClr val="6B82A1"/>
    <a:srgbClr val="727F8E"/>
    <a:srgbClr val="0070C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831A689-2346-00CE-B13A-0F905277FB60}" v="145" dt="2022-07-19T13:39:28.622"/>
    <p1510:client id="{17838C1C-C0D1-EBE1-3ECA-F267763B5E58}" v="23" dt="2022-07-20T10:34:29.920"/>
    <p1510:client id="{1BA1363C-0BEB-8009-5A33-AC2E8FBFD308}" v="84" dt="2022-07-14T12:18:40.314"/>
    <p1510:client id="{2CD4C6FF-2736-82C9-F277-AD394EE7281F}" v="136" dt="2022-07-19T12:20:30.043"/>
    <p1510:client id="{3F6E8B9C-4A47-3FF3-FCFF-52A212B37612}" v="7" dt="2022-07-20T10:43:30.348"/>
    <p1510:client id="{5F7F36E8-CDB0-7027-5E38-1634EEC54064}" v="490" dt="2022-07-23T03:22:31.355"/>
    <p1510:client id="{6043AB84-239F-CB26-315B-4FA0813EDD7D}" v="21" dt="2022-07-15T08:16:57.122"/>
    <p1510:client id="{6D93CF3C-EA34-8B0E-8D06-7B1626508594}" v="618" dt="2022-07-15T08:12:28.177"/>
    <p1510:client id="{86E02014-E504-946B-A5B1-76E1244059A4}" v="233" dt="2022-07-19T04:58:15.024"/>
    <p1510:client id="{93512BDD-EFE4-46D5-AC4C-DBEC2E634B20}" v="6" dt="2022-08-02T10:49:43.140"/>
    <p1510:client id="{9D837F3D-A096-523C-309B-CFEB44D8968B}" v="275" dt="2022-07-20T12:34:18.127"/>
    <p1510:client id="{A19E110E-B86D-C2C9-7571-AEC71ACEF4C0}" v="445" dt="2022-07-22T13:30:31.216"/>
    <p1510:client id="{A43F780D-2992-9976-23F4-16882661CDB3}" v="203" dt="2022-07-19T10:39:18.549"/>
    <p1510:client id="{AF01B039-3D23-EB9C-D5DB-5ECA7A5326BE}" v="446" dt="2022-07-19T08:08:34.976"/>
    <p1510:client id="{B70108F5-5177-1322-C80B-FFEA53D3EB9D}" v="60" dt="2022-07-15T10:40:25.256"/>
    <p1510:client id="{BB6A6B95-B552-474D-A2B8-2572042610F8}" v="7" dt="2022-07-14T12:44:21.145"/>
    <p1510:client id="{C174296F-890F-87E2-F1FB-123316A52785}" v="107" dt="2022-07-15T06:33:45.092"/>
    <p1510:client id="{EF330308-E2C4-4240-9574-31C51D525B9F}" v="417" dt="2022-07-15T06:19:12.667"/>
  </p1510:revLst>
</p1510:revInfo>
</file>

<file path=ppt/tableStyles.xml><?xml version="1.0" encoding="utf-8"?>
<a:tblStyleLst xmlns:a="http://schemas.openxmlformats.org/drawingml/2006/main" def="{5C22544A-7EE6-4342-B048-85BDC9FD1C3A}">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50" d="100"/>
          <a:sy n="50" d="100"/>
        </p:scale>
        <p:origin x="570" y="-378"/>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notesMaster" Target="notesMasters/notesMaster1.xml"/><Relationship Id="rId50"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microsoft.com/office/2016/11/relationships/changesInfo" Target="changesInfos/changesInfo1.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handoutMaster" Target="handoutMasters/handoutMaster1.xml"/><Relationship Id="rId8" Type="http://schemas.openxmlformats.org/officeDocument/2006/relationships/slide" Target="slides/slide4.xml"/><Relationship Id="rId51"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amu MADUTHURI" userId="S::ramum.in@mouritech.com::78b4165a-2876-48a7-9bf1-662e78cd90a8" providerId="AD" clId="Web-{A19E110E-B86D-C2C9-7571-AEC71ACEF4C0}"/>
    <pc:docChg chg="addSld delSld modSld sldOrd">
      <pc:chgData name="Ramu MADUTHURI" userId="S::ramum.in@mouritech.com::78b4165a-2876-48a7-9bf1-662e78cd90a8" providerId="AD" clId="Web-{A19E110E-B86D-C2C9-7571-AEC71ACEF4C0}" dt="2022-07-22T13:30:28.341" v="382" actId="20577"/>
      <pc:docMkLst>
        <pc:docMk/>
      </pc:docMkLst>
      <pc:sldChg chg="modSp">
        <pc:chgData name="Ramu MADUTHURI" userId="S::ramum.in@mouritech.com::78b4165a-2876-48a7-9bf1-662e78cd90a8" providerId="AD" clId="Web-{A19E110E-B86D-C2C9-7571-AEC71ACEF4C0}" dt="2022-07-22T13:01:13.264" v="44" actId="20577"/>
        <pc:sldMkLst>
          <pc:docMk/>
          <pc:sldMk cId="1307668201" sldId="263"/>
        </pc:sldMkLst>
        <pc:spChg chg="mod">
          <ac:chgData name="Ramu MADUTHURI" userId="S::ramum.in@mouritech.com::78b4165a-2876-48a7-9bf1-662e78cd90a8" providerId="AD" clId="Web-{A19E110E-B86D-C2C9-7571-AEC71ACEF4C0}" dt="2022-07-22T13:01:13.264" v="44" actId="20577"/>
          <ac:spMkLst>
            <pc:docMk/>
            <pc:sldMk cId="1307668201" sldId="263"/>
            <ac:spMk id="4" creationId="{92A4891F-7AB0-41F8-A8B0-035A641CE4B8}"/>
          </ac:spMkLst>
        </pc:spChg>
      </pc:sldChg>
      <pc:sldChg chg="addSp delSp modSp mod setBg">
        <pc:chgData name="Ramu MADUTHURI" userId="S::ramum.in@mouritech.com::78b4165a-2876-48a7-9bf1-662e78cd90a8" providerId="AD" clId="Web-{A19E110E-B86D-C2C9-7571-AEC71ACEF4C0}" dt="2022-07-22T12:58:39.963" v="30"/>
        <pc:sldMkLst>
          <pc:docMk/>
          <pc:sldMk cId="84459753" sldId="478"/>
        </pc:sldMkLst>
        <pc:spChg chg="mod">
          <ac:chgData name="Ramu MADUTHURI" userId="S::ramum.in@mouritech.com::78b4165a-2876-48a7-9bf1-662e78cd90a8" providerId="AD" clId="Web-{A19E110E-B86D-C2C9-7571-AEC71ACEF4C0}" dt="2022-07-22T12:58:39.963" v="30"/>
          <ac:spMkLst>
            <pc:docMk/>
            <pc:sldMk cId="84459753" sldId="478"/>
            <ac:spMk id="2" creationId="{00000000-0000-0000-0000-000000000000}"/>
          </ac:spMkLst>
        </pc:spChg>
        <pc:spChg chg="mod">
          <ac:chgData name="Ramu MADUTHURI" userId="S::ramum.in@mouritech.com::78b4165a-2876-48a7-9bf1-662e78cd90a8" providerId="AD" clId="Web-{A19E110E-B86D-C2C9-7571-AEC71ACEF4C0}" dt="2022-07-22T12:58:39.963" v="30"/>
          <ac:spMkLst>
            <pc:docMk/>
            <pc:sldMk cId="84459753" sldId="478"/>
            <ac:spMk id="3" creationId="{A7A7FE12-2942-40AF-966F-78F76AF05EC6}"/>
          </ac:spMkLst>
        </pc:spChg>
        <pc:spChg chg="add del">
          <ac:chgData name="Ramu MADUTHURI" userId="S::ramum.in@mouritech.com::78b4165a-2876-48a7-9bf1-662e78cd90a8" providerId="AD" clId="Web-{A19E110E-B86D-C2C9-7571-AEC71ACEF4C0}" dt="2022-07-22T12:58:39.963" v="30"/>
          <ac:spMkLst>
            <pc:docMk/>
            <pc:sldMk cId="84459753" sldId="478"/>
            <ac:spMk id="9" creationId="{F13C74B1-5B17-4795-BED0-7140497B445A}"/>
          </ac:spMkLst>
        </pc:spChg>
        <pc:spChg chg="add del">
          <ac:chgData name="Ramu MADUTHURI" userId="S::ramum.in@mouritech.com::78b4165a-2876-48a7-9bf1-662e78cd90a8" providerId="AD" clId="Web-{A19E110E-B86D-C2C9-7571-AEC71ACEF4C0}" dt="2022-07-22T12:58:39.963" v="30"/>
          <ac:spMkLst>
            <pc:docMk/>
            <pc:sldMk cId="84459753" sldId="478"/>
            <ac:spMk id="11" creationId="{D4974D33-8DC5-464E-8C6D-BE58F0669C17}"/>
          </ac:spMkLst>
        </pc:spChg>
        <pc:picChg chg="add mod ord">
          <ac:chgData name="Ramu MADUTHURI" userId="S::ramum.in@mouritech.com::78b4165a-2876-48a7-9bf1-662e78cd90a8" providerId="AD" clId="Web-{A19E110E-B86D-C2C9-7571-AEC71ACEF4C0}" dt="2022-07-22T12:58:39.963" v="30"/>
          <ac:picMkLst>
            <pc:docMk/>
            <pc:sldMk cId="84459753" sldId="478"/>
            <ac:picMk id="4" creationId="{86766F80-BBE0-6C93-0C11-C00BD5B03BA6}"/>
          </ac:picMkLst>
        </pc:picChg>
      </pc:sldChg>
      <pc:sldChg chg="modSp ord">
        <pc:chgData name="Ramu MADUTHURI" userId="S::ramum.in@mouritech.com::78b4165a-2876-48a7-9bf1-662e78cd90a8" providerId="AD" clId="Web-{A19E110E-B86D-C2C9-7571-AEC71ACEF4C0}" dt="2022-07-22T13:05:38.536" v="57"/>
        <pc:sldMkLst>
          <pc:docMk/>
          <pc:sldMk cId="2590235732" sldId="479"/>
        </pc:sldMkLst>
        <pc:spChg chg="mod">
          <ac:chgData name="Ramu MADUTHURI" userId="S::ramum.in@mouritech.com::78b4165a-2876-48a7-9bf1-662e78cd90a8" providerId="AD" clId="Web-{A19E110E-B86D-C2C9-7571-AEC71ACEF4C0}" dt="2022-07-22T13:01:51.062" v="47" actId="20577"/>
          <ac:spMkLst>
            <pc:docMk/>
            <pc:sldMk cId="2590235732" sldId="479"/>
            <ac:spMk id="3" creationId="{EB874853-FE28-06EC-B1E3-033FB9366ABD}"/>
          </ac:spMkLst>
        </pc:spChg>
        <pc:spChg chg="mod">
          <ac:chgData name="Ramu MADUTHURI" userId="S::ramum.in@mouritech.com::78b4165a-2876-48a7-9bf1-662e78cd90a8" providerId="AD" clId="Web-{A19E110E-B86D-C2C9-7571-AEC71ACEF4C0}" dt="2022-07-22T13:02:41.016" v="54" actId="1076"/>
          <ac:spMkLst>
            <pc:docMk/>
            <pc:sldMk cId="2590235732" sldId="479"/>
            <ac:spMk id="6" creationId="{AB544286-51AF-4B22-2C63-FCDA33D927E2}"/>
          </ac:spMkLst>
        </pc:spChg>
      </pc:sldChg>
      <pc:sldChg chg="del">
        <pc:chgData name="Ramu MADUTHURI" userId="S::ramum.in@mouritech.com::78b4165a-2876-48a7-9bf1-662e78cd90a8" providerId="AD" clId="Web-{A19E110E-B86D-C2C9-7571-AEC71ACEF4C0}" dt="2022-07-22T13:01:19.045" v="45"/>
        <pc:sldMkLst>
          <pc:docMk/>
          <pc:sldMk cId="1003776473" sldId="480"/>
        </pc:sldMkLst>
      </pc:sldChg>
      <pc:sldChg chg="addSp delSp modSp">
        <pc:chgData name="Ramu MADUTHURI" userId="S::ramum.in@mouritech.com::78b4165a-2876-48a7-9bf1-662e78cd90a8" providerId="AD" clId="Web-{A19E110E-B86D-C2C9-7571-AEC71ACEF4C0}" dt="2022-07-22T13:23:20.330" v="328" actId="14100"/>
        <pc:sldMkLst>
          <pc:docMk/>
          <pc:sldMk cId="2039274207" sldId="482"/>
        </pc:sldMkLst>
        <pc:spChg chg="add del">
          <ac:chgData name="Ramu MADUTHURI" userId="S::ramum.in@mouritech.com::78b4165a-2876-48a7-9bf1-662e78cd90a8" providerId="AD" clId="Web-{A19E110E-B86D-C2C9-7571-AEC71ACEF4C0}" dt="2022-07-22T13:23:14.564" v="327"/>
          <ac:spMkLst>
            <pc:docMk/>
            <pc:sldMk cId="2039274207" sldId="482"/>
            <ac:spMk id="3" creationId="{FFB448BA-9056-FDE5-9FA2-018E310F038F}"/>
          </ac:spMkLst>
        </pc:spChg>
        <pc:spChg chg="mod">
          <ac:chgData name="Ramu MADUTHURI" userId="S::ramum.in@mouritech.com::78b4165a-2876-48a7-9bf1-662e78cd90a8" providerId="AD" clId="Web-{A19E110E-B86D-C2C9-7571-AEC71ACEF4C0}" dt="2022-07-22T13:23:20.330" v="328" actId="14100"/>
          <ac:spMkLst>
            <pc:docMk/>
            <pc:sldMk cId="2039274207" sldId="482"/>
            <ac:spMk id="6" creationId="{42A9BB1E-65D3-B6B0-0224-AD5A22619B6D}"/>
          </ac:spMkLst>
        </pc:spChg>
        <pc:picChg chg="add mod">
          <ac:chgData name="Ramu MADUTHURI" userId="S::ramum.in@mouritech.com::78b4165a-2876-48a7-9bf1-662e78cd90a8" providerId="AD" clId="Web-{A19E110E-B86D-C2C9-7571-AEC71ACEF4C0}" dt="2022-07-22T13:22:48.376" v="322" actId="1076"/>
          <ac:picMkLst>
            <pc:docMk/>
            <pc:sldMk cId="2039274207" sldId="482"/>
            <ac:picMk id="2" creationId="{B33A5652-3B4B-1DDA-1055-87D927C62F99}"/>
          </ac:picMkLst>
        </pc:picChg>
      </pc:sldChg>
      <pc:sldChg chg="del">
        <pc:chgData name="Ramu MADUTHURI" userId="S::ramum.in@mouritech.com::78b4165a-2876-48a7-9bf1-662e78cd90a8" providerId="AD" clId="Web-{A19E110E-B86D-C2C9-7571-AEC71ACEF4C0}" dt="2022-07-22T13:22:26.688" v="315"/>
        <pc:sldMkLst>
          <pc:docMk/>
          <pc:sldMk cId="26904480" sldId="483"/>
        </pc:sldMkLst>
      </pc:sldChg>
      <pc:sldChg chg="modSp ord">
        <pc:chgData name="Ramu MADUTHURI" userId="S::ramum.in@mouritech.com::78b4165a-2876-48a7-9bf1-662e78cd90a8" providerId="AD" clId="Web-{A19E110E-B86D-C2C9-7571-AEC71ACEF4C0}" dt="2022-07-22T13:05:39.896" v="58"/>
        <pc:sldMkLst>
          <pc:docMk/>
          <pc:sldMk cId="1597545011" sldId="495"/>
        </pc:sldMkLst>
        <pc:spChg chg="mod">
          <ac:chgData name="Ramu MADUTHURI" userId="S::ramum.in@mouritech.com::78b4165a-2876-48a7-9bf1-662e78cd90a8" providerId="AD" clId="Web-{A19E110E-B86D-C2C9-7571-AEC71ACEF4C0}" dt="2022-07-22T13:02:32.797" v="51" actId="14100"/>
          <ac:spMkLst>
            <pc:docMk/>
            <pc:sldMk cId="1597545011" sldId="495"/>
            <ac:spMk id="3" creationId="{EB874853-FE28-06EC-B1E3-033FB9366ABD}"/>
          </ac:spMkLst>
        </pc:spChg>
        <pc:picChg chg="mod">
          <ac:chgData name="Ramu MADUTHURI" userId="S::ramum.in@mouritech.com::78b4165a-2876-48a7-9bf1-662e78cd90a8" providerId="AD" clId="Web-{A19E110E-B86D-C2C9-7571-AEC71ACEF4C0}" dt="2022-07-22T13:02:36.407" v="53" actId="1076"/>
          <ac:picMkLst>
            <pc:docMk/>
            <pc:sldMk cId="1597545011" sldId="495"/>
            <ac:picMk id="5" creationId="{20B7E617-6992-139E-E2F1-053BBF7E8858}"/>
          </ac:picMkLst>
        </pc:picChg>
      </pc:sldChg>
      <pc:sldChg chg="ord">
        <pc:chgData name="Ramu MADUTHURI" userId="S::ramum.in@mouritech.com::78b4165a-2876-48a7-9bf1-662e78cd90a8" providerId="AD" clId="Web-{A19E110E-B86D-C2C9-7571-AEC71ACEF4C0}" dt="2022-07-22T13:05:51.990" v="59"/>
        <pc:sldMkLst>
          <pc:docMk/>
          <pc:sldMk cId="4017286938" sldId="496"/>
        </pc:sldMkLst>
      </pc:sldChg>
      <pc:sldChg chg="addSp delSp modSp">
        <pc:chgData name="Ramu MADUTHURI" userId="S::ramum.in@mouritech.com::78b4165a-2876-48a7-9bf1-662e78cd90a8" providerId="AD" clId="Web-{A19E110E-B86D-C2C9-7571-AEC71ACEF4C0}" dt="2022-07-22T13:29:52.902" v="375" actId="14100"/>
        <pc:sldMkLst>
          <pc:docMk/>
          <pc:sldMk cId="1939346871" sldId="498"/>
        </pc:sldMkLst>
        <pc:spChg chg="add del">
          <ac:chgData name="Ramu MADUTHURI" userId="S::ramum.in@mouritech.com::78b4165a-2876-48a7-9bf1-662e78cd90a8" providerId="AD" clId="Web-{A19E110E-B86D-C2C9-7571-AEC71ACEF4C0}" dt="2022-07-22T13:29:39.183" v="370"/>
          <ac:spMkLst>
            <pc:docMk/>
            <pc:sldMk cId="1939346871" sldId="498"/>
            <ac:spMk id="2" creationId="{225CA4C6-114C-5410-F695-C2FC290F1902}"/>
          </ac:spMkLst>
        </pc:spChg>
        <pc:spChg chg="mod">
          <ac:chgData name="Ramu MADUTHURI" userId="S::ramum.in@mouritech.com::78b4165a-2876-48a7-9bf1-662e78cd90a8" providerId="AD" clId="Web-{A19E110E-B86D-C2C9-7571-AEC71ACEF4C0}" dt="2022-07-22T13:29:43.746" v="372" actId="14100"/>
          <ac:spMkLst>
            <pc:docMk/>
            <pc:sldMk cId="1939346871" sldId="498"/>
            <ac:spMk id="6" creationId="{42A9BB1E-65D3-B6B0-0224-AD5A22619B6D}"/>
          </ac:spMkLst>
        </pc:spChg>
        <pc:picChg chg="add mod">
          <ac:chgData name="Ramu MADUTHURI" userId="S::ramum.in@mouritech.com::78b4165a-2876-48a7-9bf1-662e78cd90a8" providerId="AD" clId="Web-{A19E110E-B86D-C2C9-7571-AEC71ACEF4C0}" dt="2022-07-22T13:29:52.902" v="375" actId="14100"/>
          <ac:picMkLst>
            <pc:docMk/>
            <pc:sldMk cId="1939346871" sldId="498"/>
            <ac:picMk id="4" creationId="{6AC99F32-2AAA-02B5-582D-FF2CF083D637}"/>
          </ac:picMkLst>
        </pc:picChg>
      </pc:sldChg>
      <pc:sldChg chg="del">
        <pc:chgData name="Ramu MADUTHURI" userId="S::ramum.in@mouritech.com::78b4165a-2876-48a7-9bf1-662e78cd90a8" providerId="AD" clId="Web-{A19E110E-B86D-C2C9-7571-AEC71ACEF4C0}" dt="2022-07-22T13:06:08.037" v="60"/>
        <pc:sldMkLst>
          <pc:docMk/>
          <pc:sldMk cId="796820980" sldId="500"/>
        </pc:sldMkLst>
      </pc:sldChg>
      <pc:sldChg chg="addSp delSp modSp ord">
        <pc:chgData name="Ramu MADUTHURI" userId="S::ramum.in@mouritech.com::78b4165a-2876-48a7-9bf1-662e78cd90a8" providerId="AD" clId="Web-{A19E110E-B86D-C2C9-7571-AEC71ACEF4C0}" dt="2022-07-22T13:09:16.855" v="129" actId="20577"/>
        <pc:sldMkLst>
          <pc:docMk/>
          <pc:sldMk cId="2160903315" sldId="501"/>
        </pc:sldMkLst>
        <pc:spChg chg="mod">
          <ac:chgData name="Ramu MADUTHURI" userId="S::ramum.in@mouritech.com::78b4165a-2876-48a7-9bf1-662e78cd90a8" providerId="AD" clId="Web-{A19E110E-B86D-C2C9-7571-AEC71ACEF4C0}" dt="2022-07-22T13:07:04.351" v="80" actId="20577"/>
          <ac:spMkLst>
            <pc:docMk/>
            <pc:sldMk cId="2160903315" sldId="501"/>
            <ac:spMk id="2" creationId="{00000000-0000-0000-0000-000000000000}"/>
          </ac:spMkLst>
        </pc:spChg>
        <pc:spChg chg="add mod">
          <ac:chgData name="Ramu MADUTHURI" userId="S::ramum.in@mouritech.com::78b4165a-2876-48a7-9bf1-662e78cd90a8" providerId="AD" clId="Web-{A19E110E-B86D-C2C9-7571-AEC71ACEF4C0}" dt="2022-07-22T13:07:20.492" v="83"/>
          <ac:spMkLst>
            <pc:docMk/>
            <pc:sldMk cId="2160903315" sldId="501"/>
            <ac:spMk id="3" creationId="{C7FBC347-766A-87F4-ECDE-CDC49C763E1D}"/>
          </ac:spMkLst>
        </pc:spChg>
        <pc:spChg chg="add mod">
          <ac:chgData name="Ramu MADUTHURI" userId="S::ramum.in@mouritech.com::78b4165a-2876-48a7-9bf1-662e78cd90a8" providerId="AD" clId="Web-{A19E110E-B86D-C2C9-7571-AEC71ACEF4C0}" dt="2022-07-22T13:08:54.385" v="122" actId="20577"/>
          <ac:spMkLst>
            <pc:docMk/>
            <pc:sldMk cId="2160903315" sldId="501"/>
            <ac:spMk id="5" creationId="{1F8FB3F7-E3FA-8AD7-52F0-131FF92B0E56}"/>
          </ac:spMkLst>
        </pc:spChg>
        <pc:spChg chg="add mod">
          <ac:chgData name="Ramu MADUTHURI" userId="S::ramum.in@mouritech.com::78b4165a-2876-48a7-9bf1-662e78cd90a8" providerId="AD" clId="Web-{A19E110E-B86D-C2C9-7571-AEC71ACEF4C0}" dt="2022-07-22T13:08:58.057" v="123" actId="20577"/>
          <ac:spMkLst>
            <pc:docMk/>
            <pc:sldMk cId="2160903315" sldId="501"/>
            <ac:spMk id="6" creationId="{759B171C-876E-5C81-BAE5-84A97A07C353}"/>
          </ac:spMkLst>
        </pc:spChg>
        <pc:spChg chg="add mod">
          <ac:chgData name="Ramu MADUTHURI" userId="S::ramum.in@mouritech.com::78b4165a-2876-48a7-9bf1-662e78cd90a8" providerId="AD" clId="Web-{A19E110E-B86D-C2C9-7571-AEC71ACEF4C0}" dt="2022-07-22T13:09:02.635" v="124" actId="20577"/>
          <ac:spMkLst>
            <pc:docMk/>
            <pc:sldMk cId="2160903315" sldId="501"/>
            <ac:spMk id="7" creationId="{339A953D-E4FF-4C2C-4FCE-3DFB317CE14E}"/>
          </ac:spMkLst>
        </pc:spChg>
        <pc:spChg chg="del">
          <ac:chgData name="Ramu MADUTHURI" userId="S::ramum.in@mouritech.com::78b4165a-2876-48a7-9bf1-662e78cd90a8" providerId="AD" clId="Web-{A19E110E-B86D-C2C9-7571-AEC71ACEF4C0}" dt="2022-07-22T13:07:10.898" v="81"/>
          <ac:spMkLst>
            <pc:docMk/>
            <pc:sldMk cId="2160903315" sldId="501"/>
            <ac:spMk id="8" creationId="{F3BF53DF-2C4F-687D-D574-348687C49E23}"/>
          </ac:spMkLst>
        </pc:spChg>
        <pc:spChg chg="add mod">
          <ac:chgData name="Ramu MADUTHURI" userId="S::ramum.in@mouritech.com::78b4165a-2876-48a7-9bf1-662e78cd90a8" providerId="AD" clId="Web-{A19E110E-B86D-C2C9-7571-AEC71ACEF4C0}" dt="2022-07-22T13:09:05.807" v="125" actId="20577"/>
          <ac:spMkLst>
            <pc:docMk/>
            <pc:sldMk cId="2160903315" sldId="501"/>
            <ac:spMk id="9" creationId="{B79DF05B-2006-5858-2306-5F32CE8F99AD}"/>
          </ac:spMkLst>
        </pc:spChg>
        <pc:spChg chg="add mod">
          <ac:chgData name="Ramu MADUTHURI" userId="S::ramum.in@mouritech.com::78b4165a-2876-48a7-9bf1-662e78cd90a8" providerId="AD" clId="Web-{A19E110E-B86D-C2C9-7571-AEC71ACEF4C0}" dt="2022-07-22T13:09:08.776" v="126" actId="20577"/>
          <ac:spMkLst>
            <pc:docMk/>
            <pc:sldMk cId="2160903315" sldId="501"/>
            <ac:spMk id="10" creationId="{A46D7BF3-2EFA-AB4D-FB98-DA8803CFE6FC}"/>
          </ac:spMkLst>
        </pc:spChg>
        <pc:spChg chg="add mod">
          <ac:chgData name="Ramu MADUTHURI" userId="S::ramum.in@mouritech.com::78b4165a-2876-48a7-9bf1-662e78cd90a8" providerId="AD" clId="Web-{A19E110E-B86D-C2C9-7571-AEC71ACEF4C0}" dt="2022-07-22T13:09:12.604" v="128" actId="20577"/>
          <ac:spMkLst>
            <pc:docMk/>
            <pc:sldMk cId="2160903315" sldId="501"/>
            <ac:spMk id="11" creationId="{C293EBAC-034B-DC02-FC85-591605034003}"/>
          </ac:spMkLst>
        </pc:spChg>
        <pc:spChg chg="add mod">
          <ac:chgData name="Ramu MADUTHURI" userId="S::ramum.in@mouritech.com::78b4165a-2876-48a7-9bf1-662e78cd90a8" providerId="AD" clId="Web-{A19E110E-B86D-C2C9-7571-AEC71ACEF4C0}" dt="2022-07-22T13:09:16.855" v="129" actId="20577"/>
          <ac:spMkLst>
            <pc:docMk/>
            <pc:sldMk cId="2160903315" sldId="501"/>
            <ac:spMk id="12" creationId="{B26A6B92-FA88-4CFD-485B-E456AB32CD31}"/>
          </ac:spMkLst>
        </pc:spChg>
        <pc:spChg chg="add mod">
          <ac:chgData name="Ramu MADUTHURI" userId="S::ramum.in@mouritech.com::78b4165a-2876-48a7-9bf1-662e78cd90a8" providerId="AD" clId="Web-{A19E110E-B86D-C2C9-7571-AEC71ACEF4C0}" dt="2022-07-22T13:07:20.586" v="91"/>
          <ac:spMkLst>
            <pc:docMk/>
            <pc:sldMk cId="2160903315" sldId="501"/>
            <ac:spMk id="13" creationId="{85B8E4C5-6346-D539-E567-D7346CFC5385}"/>
          </ac:spMkLst>
        </pc:spChg>
        <pc:spChg chg="add mod">
          <ac:chgData name="Ramu MADUTHURI" userId="S::ramum.in@mouritech.com::78b4165a-2876-48a7-9bf1-662e78cd90a8" providerId="AD" clId="Web-{A19E110E-B86D-C2C9-7571-AEC71ACEF4C0}" dt="2022-07-22T13:07:20.602" v="92"/>
          <ac:spMkLst>
            <pc:docMk/>
            <pc:sldMk cId="2160903315" sldId="501"/>
            <ac:spMk id="14" creationId="{6ACD5509-A66E-C3F0-5CA8-1D41F9711C88}"/>
          </ac:spMkLst>
        </pc:spChg>
        <pc:spChg chg="add mod">
          <ac:chgData name="Ramu MADUTHURI" userId="S::ramum.in@mouritech.com::78b4165a-2876-48a7-9bf1-662e78cd90a8" providerId="AD" clId="Web-{A19E110E-B86D-C2C9-7571-AEC71ACEF4C0}" dt="2022-07-22T13:07:20.617" v="93"/>
          <ac:spMkLst>
            <pc:docMk/>
            <pc:sldMk cId="2160903315" sldId="501"/>
            <ac:spMk id="17" creationId="{41606039-FA11-F5B0-4F12-1BB152CB8578}"/>
          </ac:spMkLst>
        </pc:spChg>
        <pc:spChg chg="add mod">
          <ac:chgData name="Ramu MADUTHURI" userId="S::ramum.in@mouritech.com::78b4165a-2876-48a7-9bf1-662e78cd90a8" providerId="AD" clId="Web-{A19E110E-B86D-C2C9-7571-AEC71ACEF4C0}" dt="2022-07-22T13:07:20.617" v="94"/>
          <ac:spMkLst>
            <pc:docMk/>
            <pc:sldMk cId="2160903315" sldId="501"/>
            <ac:spMk id="18" creationId="{ADB9C8A3-77C5-13CC-6508-A4B7503C5613}"/>
          </ac:spMkLst>
        </pc:spChg>
        <pc:spChg chg="add mod">
          <ac:chgData name="Ramu MADUTHURI" userId="S::ramum.in@mouritech.com::78b4165a-2876-48a7-9bf1-662e78cd90a8" providerId="AD" clId="Web-{A19E110E-B86D-C2C9-7571-AEC71ACEF4C0}" dt="2022-07-22T13:07:20.633" v="95"/>
          <ac:spMkLst>
            <pc:docMk/>
            <pc:sldMk cId="2160903315" sldId="501"/>
            <ac:spMk id="19" creationId="{2F423420-A53D-AE6A-95E0-BB78DE7334B3}"/>
          </ac:spMkLst>
        </pc:spChg>
        <pc:spChg chg="add mod">
          <ac:chgData name="Ramu MADUTHURI" userId="S::ramum.in@mouritech.com::78b4165a-2876-48a7-9bf1-662e78cd90a8" providerId="AD" clId="Web-{A19E110E-B86D-C2C9-7571-AEC71ACEF4C0}" dt="2022-07-22T13:07:20.648" v="96"/>
          <ac:spMkLst>
            <pc:docMk/>
            <pc:sldMk cId="2160903315" sldId="501"/>
            <ac:spMk id="20" creationId="{61F905B0-53DF-3F70-7E57-2D00A608CAB4}"/>
          </ac:spMkLst>
        </pc:spChg>
        <pc:picChg chg="add mod ord modCrop">
          <ac:chgData name="Ramu MADUTHURI" userId="S::ramum.in@mouritech.com::78b4165a-2876-48a7-9bf1-662e78cd90a8" providerId="AD" clId="Web-{A19E110E-B86D-C2C9-7571-AEC71ACEF4C0}" dt="2022-07-22T13:08:36.557" v="114"/>
          <ac:picMkLst>
            <pc:docMk/>
            <pc:sldMk cId="2160903315" sldId="501"/>
            <ac:picMk id="25" creationId="{C401B57B-E5AD-0715-B7D9-A6A266F60D52}"/>
          </ac:picMkLst>
        </pc:picChg>
        <pc:cxnChg chg="add mod">
          <ac:chgData name="Ramu MADUTHURI" userId="S::ramum.in@mouritech.com::78b4165a-2876-48a7-9bf1-662e78cd90a8" providerId="AD" clId="Web-{A19E110E-B86D-C2C9-7571-AEC71ACEF4C0}" dt="2022-07-22T13:07:36.930" v="97"/>
          <ac:cxnSpMkLst>
            <pc:docMk/>
            <pc:sldMk cId="2160903315" sldId="501"/>
            <ac:cxnSpMk id="4" creationId="{AED9DB51-A692-892F-9C70-87DA43A9D6FE}"/>
          </ac:cxnSpMkLst>
        </pc:cxnChg>
        <pc:cxnChg chg="add mod">
          <ac:chgData name="Ramu MADUTHURI" userId="S::ramum.in@mouritech.com::78b4165a-2876-48a7-9bf1-662e78cd90a8" providerId="AD" clId="Web-{A19E110E-B86D-C2C9-7571-AEC71ACEF4C0}" dt="2022-07-22T13:07:36.946" v="98"/>
          <ac:cxnSpMkLst>
            <pc:docMk/>
            <pc:sldMk cId="2160903315" sldId="501"/>
            <ac:cxnSpMk id="15" creationId="{BA292F91-5FF7-4FF1-33D3-8288D1F765D5}"/>
          </ac:cxnSpMkLst>
        </pc:cxnChg>
        <pc:cxnChg chg="add mod">
          <ac:chgData name="Ramu MADUTHURI" userId="S::ramum.in@mouritech.com::78b4165a-2876-48a7-9bf1-662e78cd90a8" providerId="AD" clId="Web-{A19E110E-B86D-C2C9-7571-AEC71ACEF4C0}" dt="2022-07-22T13:07:36.961" v="99"/>
          <ac:cxnSpMkLst>
            <pc:docMk/>
            <pc:sldMk cId="2160903315" sldId="501"/>
            <ac:cxnSpMk id="16" creationId="{08246D7A-DCE5-0DDB-6008-9A4B0C923881}"/>
          </ac:cxnSpMkLst>
        </pc:cxnChg>
        <pc:cxnChg chg="add mod">
          <ac:chgData name="Ramu MADUTHURI" userId="S::ramum.in@mouritech.com::78b4165a-2876-48a7-9bf1-662e78cd90a8" providerId="AD" clId="Web-{A19E110E-B86D-C2C9-7571-AEC71ACEF4C0}" dt="2022-07-22T13:07:36.961" v="100"/>
          <ac:cxnSpMkLst>
            <pc:docMk/>
            <pc:sldMk cId="2160903315" sldId="501"/>
            <ac:cxnSpMk id="21" creationId="{10A4D8ED-3FD8-E0E4-644E-9A6BDA0E424E}"/>
          </ac:cxnSpMkLst>
        </pc:cxnChg>
        <pc:cxnChg chg="add mod">
          <ac:chgData name="Ramu MADUTHURI" userId="S::ramum.in@mouritech.com::78b4165a-2876-48a7-9bf1-662e78cd90a8" providerId="AD" clId="Web-{A19E110E-B86D-C2C9-7571-AEC71ACEF4C0}" dt="2022-07-22T13:07:36.977" v="101"/>
          <ac:cxnSpMkLst>
            <pc:docMk/>
            <pc:sldMk cId="2160903315" sldId="501"/>
            <ac:cxnSpMk id="22" creationId="{5A6C9B65-9EB2-51DF-FBDB-90ECECD9FCA9}"/>
          </ac:cxnSpMkLst>
        </pc:cxnChg>
        <pc:cxnChg chg="add mod">
          <ac:chgData name="Ramu MADUTHURI" userId="S::ramum.in@mouritech.com::78b4165a-2876-48a7-9bf1-662e78cd90a8" providerId="AD" clId="Web-{A19E110E-B86D-C2C9-7571-AEC71ACEF4C0}" dt="2022-07-22T13:07:36.977" v="102"/>
          <ac:cxnSpMkLst>
            <pc:docMk/>
            <pc:sldMk cId="2160903315" sldId="501"/>
            <ac:cxnSpMk id="23" creationId="{BF4E785D-7F8B-1384-9FCB-0637245C3865}"/>
          </ac:cxnSpMkLst>
        </pc:cxnChg>
        <pc:cxnChg chg="add mod">
          <ac:chgData name="Ramu MADUTHURI" userId="S::ramum.in@mouritech.com::78b4165a-2876-48a7-9bf1-662e78cd90a8" providerId="AD" clId="Web-{A19E110E-B86D-C2C9-7571-AEC71ACEF4C0}" dt="2022-07-22T13:07:36.993" v="103"/>
          <ac:cxnSpMkLst>
            <pc:docMk/>
            <pc:sldMk cId="2160903315" sldId="501"/>
            <ac:cxnSpMk id="24" creationId="{D8858E8E-F1C7-82C0-BF6A-C21282507295}"/>
          </ac:cxnSpMkLst>
        </pc:cxnChg>
      </pc:sldChg>
      <pc:sldChg chg="del">
        <pc:chgData name="Ramu MADUTHURI" userId="S::ramum.in@mouritech.com::78b4165a-2876-48a7-9bf1-662e78cd90a8" providerId="AD" clId="Web-{A19E110E-B86D-C2C9-7571-AEC71ACEF4C0}" dt="2022-07-22T13:06:08.037" v="62"/>
        <pc:sldMkLst>
          <pc:docMk/>
          <pc:sldMk cId="3824633425" sldId="502"/>
        </pc:sldMkLst>
      </pc:sldChg>
      <pc:sldChg chg="del">
        <pc:chgData name="Ramu MADUTHURI" userId="S::ramum.in@mouritech.com::78b4165a-2876-48a7-9bf1-662e78cd90a8" providerId="AD" clId="Web-{A19E110E-B86D-C2C9-7571-AEC71ACEF4C0}" dt="2022-07-22T13:06:08.037" v="61"/>
        <pc:sldMkLst>
          <pc:docMk/>
          <pc:sldMk cId="3509779079" sldId="503"/>
        </pc:sldMkLst>
      </pc:sldChg>
      <pc:sldChg chg="delSp">
        <pc:chgData name="Ramu MADUTHURI" userId="S::ramum.in@mouritech.com::78b4165a-2876-48a7-9bf1-662e78cd90a8" providerId="AD" clId="Web-{A19E110E-B86D-C2C9-7571-AEC71ACEF4C0}" dt="2022-07-22T13:29:11.511" v="366"/>
        <pc:sldMkLst>
          <pc:docMk/>
          <pc:sldMk cId="259065036" sldId="506"/>
        </pc:sldMkLst>
        <pc:picChg chg="del">
          <ac:chgData name="Ramu MADUTHURI" userId="S::ramum.in@mouritech.com::78b4165a-2876-48a7-9bf1-662e78cd90a8" providerId="AD" clId="Web-{A19E110E-B86D-C2C9-7571-AEC71ACEF4C0}" dt="2022-07-22T13:29:11.511" v="366"/>
          <ac:picMkLst>
            <pc:docMk/>
            <pc:sldMk cId="259065036" sldId="506"/>
            <ac:picMk id="11" creationId="{8F5306E2-AD52-3796-6A7D-C02B9749F9DA}"/>
          </ac:picMkLst>
        </pc:picChg>
      </pc:sldChg>
      <pc:sldChg chg="del">
        <pc:chgData name="Ramu MADUTHURI" userId="S::ramum.in@mouritech.com::78b4165a-2876-48a7-9bf1-662e78cd90a8" providerId="AD" clId="Web-{A19E110E-B86D-C2C9-7571-AEC71ACEF4C0}" dt="2022-07-22T13:21:57.781" v="314"/>
        <pc:sldMkLst>
          <pc:docMk/>
          <pc:sldMk cId="412214293" sldId="521"/>
        </pc:sldMkLst>
      </pc:sldChg>
      <pc:sldChg chg="modSp">
        <pc:chgData name="Ramu MADUTHURI" userId="S::ramum.in@mouritech.com::78b4165a-2876-48a7-9bf1-662e78cd90a8" providerId="AD" clId="Web-{A19E110E-B86D-C2C9-7571-AEC71ACEF4C0}" dt="2022-07-22T13:13:58.831" v="178" actId="20577"/>
        <pc:sldMkLst>
          <pc:docMk/>
          <pc:sldMk cId="2716283349" sldId="523"/>
        </pc:sldMkLst>
        <pc:spChg chg="mod">
          <ac:chgData name="Ramu MADUTHURI" userId="S::ramum.in@mouritech.com::78b4165a-2876-48a7-9bf1-662e78cd90a8" providerId="AD" clId="Web-{A19E110E-B86D-C2C9-7571-AEC71ACEF4C0}" dt="2022-07-22T13:13:58.831" v="178" actId="20577"/>
          <ac:spMkLst>
            <pc:docMk/>
            <pc:sldMk cId="2716283349" sldId="523"/>
            <ac:spMk id="2" creationId="{6F3D1D32-60F5-209C-D05F-23055F591D23}"/>
          </ac:spMkLst>
        </pc:spChg>
        <pc:spChg chg="mod">
          <ac:chgData name="Ramu MADUTHURI" userId="S::ramum.in@mouritech.com::78b4165a-2876-48a7-9bf1-662e78cd90a8" providerId="AD" clId="Web-{A19E110E-B86D-C2C9-7571-AEC71ACEF4C0}" dt="2022-07-22T13:13:53.065" v="163" actId="20577"/>
          <ac:spMkLst>
            <pc:docMk/>
            <pc:sldMk cId="2716283349" sldId="523"/>
            <ac:spMk id="3" creationId="{136B8C43-ECD1-596B-B56B-A30E52E7E165}"/>
          </ac:spMkLst>
        </pc:spChg>
      </pc:sldChg>
      <pc:sldChg chg="del">
        <pc:chgData name="Ramu MADUTHURI" userId="S::ramum.in@mouritech.com::78b4165a-2876-48a7-9bf1-662e78cd90a8" providerId="AD" clId="Web-{A19E110E-B86D-C2C9-7571-AEC71ACEF4C0}" dt="2022-07-22T13:21:54.812" v="313"/>
        <pc:sldMkLst>
          <pc:docMk/>
          <pc:sldMk cId="3882563211" sldId="524"/>
        </pc:sldMkLst>
      </pc:sldChg>
      <pc:sldChg chg="addSp delSp modSp add replId">
        <pc:chgData name="Ramu MADUTHURI" userId="S::ramum.in@mouritech.com::78b4165a-2876-48a7-9bf1-662e78cd90a8" providerId="AD" clId="Web-{A19E110E-B86D-C2C9-7571-AEC71ACEF4C0}" dt="2022-07-22T13:00:13.653" v="31"/>
        <pc:sldMkLst>
          <pc:docMk/>
          <pc:sldMk cId="691925578" sldId="525"/>
        </pc:sldMkLst>
        <pc:spChg chg="del">
          <ac:chgData name="Ramu MADUTHURI" userId="S::ramum.in@mouritech.com::78b4165a-2876-48a7-9bf1-662e78cd90a8" providerId="AD" clId="Web-{A19E110E-B86D-C2C9-7571-AEC71ACEF4C0}" dt="2022-07-22T12:56:27.413" v="25"/>
          <ac:spMkLst>
            <pc:docMk/>
            <pc:sldMk cId="691925578" sldId="525"/>
            <ac:spMk id="2" creationId="{00000000-0000-0000-0000-000000000000}"/>
          </ac:spMkLst>
        </pc:spChg>
        <pc:spChg chg="del">
          <ac:chgData name="Ramu MADUTHURI" userId="S::ramum.in@mouritech.com::78b4165a-2876-48a7-9bf1-662e78cd90a8" providerId="AD" clId="Web-{A19E110E-B86D-C2C9-7571-AEC71ACEF4C0}" dt="2022-07-22T12:56:03.709" v="21"/>
          <ac:spMkLst>
            <pc:docMk/>
            <pc:sldMk cId="691925578" sldId="525"/>
            <ac:spMk id="3" creationId="{A7A7FE12-2942-40AF-966F-78F76AF05EC6}"/>
          </ac:spMkLst>
        </pc:spChg>
        <pc:spChg chg="add mod">
          <ac:chgData name="Ramu MADUTHURI" userId="S::ramum.in@mouritech.com::78b4165a-2876-48a7-9bf1-662e78cd90a8" providerId="AD" clId="Web-{A19E110E-B86D-C2C9-7571-AEC71ACEF4C0}" dt="2022-07-22T12:56:19.772" v="24" actId="20577"/>
          <ac:spMkLst>
            <pc:docMk/>
            <pc:sldMk cId="691925578" sldId="525"/>
            <ac:spMk id="6" creationId="{A83D389D-73E3-3F8F-F792-08C54560C29C}"/>
          </ac:spMkLst>
        </pc:spChg>
        <pc:spChg chg="add del mod">
          <ac:chgData name="Ramu MADUTHURI" userId="S::ramum.in@mouritech.com::78b4165a-2876-48a7-9bf1-662e78cd90a8" providerId="AD" clId="Web-{A19E110E-B86D-C2C9-7571-AEC71ACEF4C0}" dt="2022-07-22T12:56:33.194" v="26"/>
          <ac:spMkLst>
            <pc:docMk/>
            <pc:sldMk cId="691925578" sldId="525"/>
            <ac:spMk id="8" creationId="{3F0EC47A-5FA7-E5EA-0B20-9CB2F52A7190}"/>
          </ac:spMkLst>
        </pc:spChg>
        <pc:picChg chg="mod">
          <ac:chgData name="Ramu MADUTHURI" userId="S::ramum.in@mouritech.com::78b4165a-2876-48a7-9bf1-662e78cd90a8" providerId="AD" clId="Web-{A19E110E-B86D-C2C9-7571-AEC71ACEF4C0}" dt="2022-07-22T13:00:13.653" v="31"/>
          <ac:picMkLst>
            <pc:docMk/>
            <pc:sldMk cId="691925578" sldId="525"/>
            <ac:picMk id="4" creationId="{86766F80-BBE0-6C93-0C11-C00BD5B03BA6}"/>
          </ac:picMkLst>
        </pc:picChg>
      </pc:sldChg>
      <pc:sldChg chg="addSp delSp modSp add replId">
        <pc:chgData name="Ramu MADUTHURI" userId="S::ramum.in@mouritech.com::78b4165a-2876-48a7-9bf1-662e78cd90a8" providerId="AD" clId="Web-{A19E110E-B86D-C2C9-7571-AEC71ACEF4C0}" dt="2022-07-22T13:13:18.111" v="159" actId="20577"/>
        <pc:sldMkLst>
          <pc:docMk/>
          <pc:sldMk cId="86181363" sldId="526"/>
        </pc:sldMkLst>
        <pc:spChg chg="mod">
          <ac:chgData name="Ramu MADUTHURI" userId="S::ramum.in@mouritech.com::78b4165a-2876-48a7-9bf1-662e78cd90a8" providerId="AD" clId="Web-{A19E110E-B86D-C2C9-7571-AEC71ACEF4C0}" dt="2022-07-22T13:13:18.111" v="159" actId="20577"/>
          <ac:spMkLst>
            <pc:docMk/>
            <pc:sldMk cId="86181363" sldId="526"/>
            <ac:spMk id="6" creationId="{A83D389D-73E3-3F8F-F792-08C54560C29C}"/>
          </ac:spMkLst>
        </pc:spChg>
        <pc:picChg chg="add mod">
          <ac:chgData name="Ramu MADUTHURI" userId="S::ramum.in@mouritech.com::78b4165a-2876-48a7-9bf1-662e78cd90a8" providerId="AD" clId="Web-{A19E110E-B86D-C2C9-7571-AEC71ACEF4C0}" dt="2022-07-22T13:11:39.921" v="133" actId="1076"/>
          <ac:picMkLst>
            <pc:docMk/>
            <pc:sldMk cId="86181363" sldId="526"/>
            <ac:picMk id="2" creationId="{F8936B8F-C0C1-98A0-947A-D97E261C763D}"/>
          </ac:picMkLst>
        </pc:picChg>
        <pc:picChg chg="add del mod modCrop">
          <ac:chgData name="Ramu MADUTHURI" userId="S::ramum.in@mouritech.com::78b4165a-2876-48a7-9bf1-662e78cd90a8" providerId="AD" clId="Web-{A19E110E-B86D-C2C9-7571-AEC71ACEF4C0}" dt="2022-07-22T13:12:45.923" v="142"/>
          <ac:picMkLst>
            <pc:docMk/>
            <pc:sldMk cId="86181363" sldId="526"/>
            <ac:picMk id="4" creationId="{86766F80-BBE0-6C93-0C11-C00BD5B03BA6}"/>
          </ac:picMkLst>
        </pc:picChg>
      </pc:sldChg>
      <pc:sldChg chg="add replId">
        <pc:chgData name="Ramu MADUTHURI" userId="S::ramum.in@mouritech.com::78b4165a-2876-48a7-9bf1-662e78cd90a8" providerId="AD" clId="Web-{A19E110E-B86D-C2C9-7571-AEC71ACEF4C0}" dt="2022-07-22T13:06:36.007" v="64"/>
        <pc:sldMkLst>
          <pc:docMk/>
          <pc:sldMk cId="1480226838" sldId="527"/>
        </pc:sldMkLst>
      </pc:sldChg>
      <pc:sldChg chg="modSp add replId">
        <pc:chgData name="Ramu MADUTHURI" userId="S::ramum.in@mouritech.com::78b4165a-2876-48a7-9bf1-662e78cd90a8" providerId="AD" clId="Web-{A19E110E-B86D-C2C9-7571-AEC71ACEF4C0}" dt="2022-07-22T13:14:18.769" v="182" actId="20577"/>
        <pc:sldMkLst>
          <pc:docMk/>
          <pc:sldMk cId="2911436096" sldId="528"/>
        </pc:sldMkLst>
        <pc:spChg chg="mod">
          <ac:chgData name="Ramu MADUTHURI" userId="S::ramum.in@mouritech.com::78b4165a-2876-48a7-9bf1-662e78cd90a8" providerId="AD" clId="Web-{A19E110E-B86D-C2C9-7571-AEC71ACEF4C0}" dt="2022-07-22T13:14:18.769" v="182" actId="20577"/>
          <ac:spMkLst>
            <pc:docMk/>
            <pc:sldMk cId="2911436096" sldId="528"/>
            <ac:spMk id="3" creationId="{136B8C43-ECD1-596B-B56B-A30E52E7E165}"/>
          </ac:spMkLst>
        </pc:spChg>
      </pc:sldChg>
      <pc:sldChg chg="addSp modSp add replId">
        <pc:chgData name="Ramu MADUTHURI" userId="S::ramum.in@mouritech.com::78b4165a-2876-48a7-9bf1-662e78cd90a8" providerId="AD" clId="Web-{A19E110E-B86D-C2C9-7571-AEC71ACEF4C0}" dt="2022-07-22T13:16:46.241" v="212" actId="20577"/>
        <pc:sldMkLst>
          <pc:docMk/>
          <pc:sldMk cId="975171492" sldId="529"/>
        </pc:sldMkLst>
        <pc:spChg chg="mod">
          <ac:chgData name="Ramu MADUTHURI" userId="S::ramum.in@mouritech.com::78b4165a-2876-48a7-9bf1-662e78cd90a8" providerId="AD" clId="Web-{A19E110E-B86D-C2C9-7571-AEC71ACEF4C0}" dt="2022-07-22T13:16:46.241" v="212" actId="20577"/>
          <ac:spMkLst>
            <pc:docMk/>
            <pc:sldMk cId="975171492" sldId="529"/>
            <ac:spMk id="2" creationId="{6F3D1D32-60F5-209C-D05F-23055F591D23}"/>
          </ac:spMkLst>
        </pc:spChg>
        <pc:spChg chg="mod">
          <ac:chgData name="Ramu MADUTHURI" userId="S::ramum.in@mouritech.com::78b4165a-2876-48a7-9bf1-662e78cd90a8" providerId="AD" clId="Web-{A19E110E-B86D-C2C9-7571-AEC71ACEF4C0}" dt="2022-07-22T13:14:51.785" v="186" actId="14100"/>
          <ac:spMkLst>
            <pc:docMk/>
            <pc:sldMk cId="975171492" sldId="529"/>
            <ac:spMk id="3" creationId="{136B8C43-ECD1-596B-B56B-A30E52E7E165}"/>
          </ac:spMkLst>
        </pc:spChg>
        <pc:spChg chg="add mod">
          <ac:chgData name="Ramu MADUTHURI" userId="S::ramum.in@mouritech.com::78b4165a-2876-48a7-9bf1-662e78cd90a8" providerId="AD" clId="Web-{A19E110E-B86D-C2C9-7571-AEC71ACEF4C0}" dt="2022-07-22T13:15:06.411" v="192"/>
          <ac:spMkLst>
            <pc:docMk/>
            <pc:sldMk cId="975171492" sldId="529"/>
            <ac:spMk id="4" creationId="{2C6430B2-4841-564C-608A-E37F463519E0}"/>
          </ac:spMkLst>
        </pc:spChg>
        <pc:picChg chg="add mod">
          <ac:chgData name="Ramu MADUTHURI" userId="S::ramum.in@mouritech.com::78b4165a-2876-48a7-9bf1-662e78cd90a8" providerId="AD" clId="Web-{A19E110E-B86D-C2C9-7571-AEC71ACEF4C0}" dt="2022-07-22T13:14:54.957" v="189" actId="1076"/>
          <ac:picMkLst>
            <pc:docMk/>
            <pc:sldMk cId="975171492" sldId="529"/>
            <ac:picMk id="5" creationId="{D456CC4A-2820-1B95-2475-60BE72DB572B}"/>
          </ac:picMkLst>
        </pc:picChg>
      </pc:sldChg>
      <pc:sldChg chg="addSp delSp modSp add replId">
        <pc:chgData name="Ramu MADUTHURI" userId="S::ramum.in@mouritech.com::78b4165a-2876-48a7-9bf1-662e78cd90a8" providerId="AD" clId="Web-{A19E110E-B86D-C2C9-7571-AEC71ACEF4C0}" dt="2022-07-22T13:17:13.679" v="217" actId="1076"/>
        <pc:sldMkLst>
          <pc:docMk/>
          <pc:sldMk cId="3061973734" sldId="530"/>
        </pc:sldMkLst>
        <pc:spChg chg="mod">
          <ac:chgData name="Ramu MADUTHURI" userId="S::ramum.in@mouritech.com::78b4165a-2876-48a7-9bf1-662e78cd90a8" providerId="AD" clId="Web-{A19E110E-B86D-C2C9-7571-AEC71ACEF4C0}" dt="2022-07-22T13:16:39.007" v="211" actId="20577"/>
          <ac:spMkLst>
            <pc:docMk/>
            <pc:sldMk cId="3061973734" sldId="530"/>
            <ac:spMk id="2" creationId="{6F3D1D32-60F5-209C-D05F-23055F591D23}"/>
          </ac:spMkLst>
        </pc:spChg>
        <pc:spChg chg="mod">
          <ac:chgData name="Ramu MADUTHURI" userId="S::ramum.in@mouritech.com::78b4165a-2876-48a7-9bf1-662e78cd90a8" providerId="AD" clId="Web-{A19E110E-B86D-C2C9-7571-AEC71ACEF4C0}" dt="2022-07-22T13:17:01.773" v="214" actId="20577"/>
          <ac:spMkLst>
            <pc:docMk/>
            <pc:sldMk cId="3061973734" sldId="530"/>
            <ac:spMk id="3" creationId="{136B8C43-ECD1-596B-B56B-A30E52E7E165}"/>
          </ac:spMkLst>
        </pc:spChg>
        <pc:picChg chg="del">
          <ac:chgData name="Ramu MADUTHURI" userId="S::ramum.in@mouritech.com::78b4165a-2876-48a7-9bf1-662e78cd90a8" providerId="AD" clId="Web-{A19E110E-B86D-C2C9-7571-AEC71ACEF4C0}" dt="2022-07-22T13:17:08.382" v="215"/>
          <ac:picMkLst>
            <pc:docMk/>
            <pc:sldMk cId="3061973734" sldId="530"/>
            <ac:picMk id="5" creationId="{D456CC4A-2820-1B95-2475-60BE72DB572B}"/>
          </ac:picMkLst>
        </pc:picChg>
        <pc:picChg chg="add mod">
          <ac:chgData name="Ramu MADUTHURI" userId="S::ramum.in@mouritech.com::78b4165a-2876-48a7-9bf1-662e78cd90a8" providerId="AD" clId="Web-{A19E110E-B86D-C2C9-7571-AEC71ACEF4C0}" dt="2022-07-22T13:17:13.679" v="217" actId="1076"/>
          <ac:picMkLst>
            <pc:docMk/>
            <pc:sldMk cId="3061973734" sldId="530"/>
            <ac:picMk id="6" creationId="{7FA840AD-3DF4-8E5E-2408-0CB4BED24D79}"/>
          </ac:picMkLst>
        </pc:picChg>
      </pc:sldChg>
      <pc:sldChg chg="addSp delSp modSp add replId">
        <pc:chgData name="Ramu MADUTHURI" userId="S::ramum.in@mouritech.com::78b4165a-2876-48a7-9bf1-662e78cd90a8" providerId="AD" clId="Web-{A19E110E-B86D-C2C9-7571-AEC71ACEF4C0}" dt="2022-07-22T13:18:00.790" v="234" actId="1076"/>
        <pc:sldMkLst>
          <pc:docMk/>
          <pc:sldMk cId="3265369695" sldId="531"/>
        </pc:sldMkLst>
        <pc:spChg chg="mod">
          <ac:chgData name="Ramu MADUTHURI" userId="S::ramum.in@mouritech.com::78b4165a-2876-48a7-9bf1-662e78cd90a8" providerId="AD" clId="Web-{A19E110E-B86D-C2C9-7571-AEC71ACEF4C0}" dt="2022-07-22T13:17:38.243" v="229" actId="20577"/>
          <ac:spMkLst>
            <pc:docMk/>
            <pc:sldMk cId="3265369695" sldId="531"/>
            <ac:spMk id="2" creationId="{6F3D1D32-60F5-209C-D05F-23055F591D23}"/>
          </ac:spMkLst>
        </pc:spChg>
        <pc:spChg chg="mod">
          <ac:chgData name="Ramu MADUTHURI" userId="S::ramum.in@mouritech.com::78b4165a-2876-48a7-9bf1-662e78cd90a8" providerId="AD" clId="Web-{A19E110E-B86D-C2C9-7571-AEC71ACEF4C0}" dt="2022-07-22T13:17:49.149" v="231" actId="20577"/>
          <ac:spMkLst>
            <pc:docMk/>
            <pc:sldMk cId="3265369695" sldId="531"/>
            <ac:spMk id="3" creationId="{136B8C43-ECD1-596B-B56B-A30E52E7E165}"/>
          </ac:spMkLst>
        </pc:spChg>
        <pc:picChg chg="add mod">
          <ac:chgData name="Ramu MADUTHURI" userId="S::ramum.in@mouritech.com::78b4165a-2876-48a7-9bf1-662e78cd90a8" providerId="AD" clId="Web-{A19E110E-B86D-C2C9-7571-AEC71ACEF4C0}" dt="2022-07-22T13:18:00.790" v="234" actId="1076"/>
          <ac:picMkLst>
            <pc:docMk/>
            <pc:sldMk cId="3265369695" sldId="531"/>
            <ac:picMk id="5" creationId="{069BBCEC-2A58-4959-0FD6-FDFEFA6D3C7C}"/>
          </ac:picMkLst>
        </pc:picChg>
        <pc:picChg chg="del">
          <ac:chgData name="Ramu MADUTHURI" userId="S::ramum.in@mouritech.com::78b4165a-2876-48a7-9bf1-662e78cd90a8" providerId="AD" clId="Web-{A19E110E-B86D-C2C9-7571-AEC71ACEF4C0}" dt="2022-07-22T13:17:56.352" v="232"/>
          <ac:picMkLst>
            <pc:docMk/>
            <pc:sldMk cId="3265369695" sldId="531"/>
            <ac:picMk id="6" creationId="{7FA840AD-3DF4-8E5E-2408-0CB4BED24D79}"/>
          </ac:picMkLst>
        </pc:picChg>
      </pc:sldChg>
      <pc:sldChg chg="addSp delSp modSp add replId">
        <pc:chgData name="Ramu MADUTHURI" userId="S::ramum.in@mouritech.com::78b4165a-2876-48a7-9bf1-662e78cd90a8" providerId="AD" clId="Web-{A19E110E-B86D-C2C9-7571-AEC71ACEF4C0}" dt="2022-07-22T13:21:39.780" v="312" actId="20577"/>
        <pc:sldMkLst>
          <pc:docMk/>
          <pc:sldMk cId="3375698456" sldId="532"/>
        </pc:sldMkLst>
        <pc:spChg chg="del mod">
          <ac:chgData name="Ramu MADUTHURI" userId="S::ramum.in@mouritech.com::78b4165a-2876-48a7-9bf1-662e78cd90a8" providerId="AD" clId="Web-{A19E110E-B86D-C2C9-7571-AEC71ACEF4C0}" dt="2022-07-22T13:20:28.653" v="285"/>
          <ac:spMkLst>
            <pc:docMk/>
            <pc:sldMk cId="3375698456" sldId="532"/>
            <ac:spMk id="2" creationId="{F3E182F2-60DE-63D3-2926-49FC71187D75}"/>
          </ac:spMkLst>
        </pc:spChg>
        <pc:spChg chg="del">
          <ac:chgData name="Ramu MADUTHURI" userId="S::ramum.in@mouritech.com::78b4165a-2876-48a7-9bf1-662e78cd90a8" providerId="AD" clId="Web-{A19E110E-B86D-C2C9-7571-AEC71ACEF4C0}" dt="2022-07-22T13:18:25.650" v="236"/>
          <ac:spMkLst>
            <pc:docMk/>
            <pc:sldMk cId="3375698456" sldId="532"/>
            <ac:spMk id="3" creationId="{3D781923-E750-5E17-3FE4-F9DCDEA3BA81}"/>
          </ac:spMkLst>
        </pc:spChg>
        <pc:spChg chg="add del mod">
          <ac:chgData name="Ramu MADUTHURI" userId="S::ramum.in@mouritech.com::78b4165a-2876-48a7-9bf1-662e78cd90a8" providerId="AD" clId="Web-{A19E110E-B86D-C2C9-7571-AEC71ACEF4C0}" dt="2022-07-22T13:18:31.885" v="238"/>
          <ac:spMkLst>
            <pc:docMk/>
            <pc:sldMk cId="3375698456" sldId="532"/>
            <ac:spMk id="5" creationId="{A324D7D4-9270-1C0D-B930-07F54795CD17}"/>
          </ac:spMkLst>
        </pc:spChg>
        <pc:spChg chg="add mod">
          <ac:chgData name="Ramu MADUTHURI" userId="S::ramum.in@mouritech.com::78b4165a-2876-48a7-9bf1-662e78cd90a8" providerId="AD" clId="Web-{A19E110E-B86D-C2C9-7571-AEC71ACEF4C0}" dt="2022-07-22T13:19:20.839" v="251" actId="20577"/>
          <ac:spMkLst>
            <pc:docMk/>
            <pc:sldMk cId="3375698456" sldId="532"/>
            <ac:spMk id="6" creationId="{918286B7-5E62-0F41-93AC-F310B7C06EED}"/>
          </ac:spMkLst>
        </pc:spChg>
        <pc:spChg chg="add mod">
          <ac:chgData name="Ramu MADUTHURI" userId="S::ramum.in@mouritech.com::78b4165a-2876-48a7-9bf1-662e78cd90a8" providerId="AD" clId="Web-{A19E110E-B86D-C2C9-7571-AEC71ACEF4C0}" dt="2022-07-22T13:19:30.183" v="263"/>
          <ac:spMkLst>
            <pc:docMk/>
            <pc:sldMk cId="3375698456" sldId="532"/>
            <ac:spMk id="7" creationId="{4D03C468-3610-94DD-89EE-1CA980352CB8}"/>
          </ac:spMkLst>
        </pc:spChg>
        <pc:spChg chg="add mod">
          <ac:chgData name="Ramu MADUTHURI" userId="S::ramum.in@mouritech.com::78b4165a-2876-48a7-9bf1-662e78cd90a8" providerId="AD" clId="Web-{A19E110E-B86D-C2C9-7571-AEC71ACEF4C0}" dt="2022-07-22T13:19:20.870" v="252" actId="20577"/>
          <ac:spMkLst>
            <pc:docMk/>
            <pc:sldMk cId="3375698456" sldId="532"/>
            <ac:spMk id="8" creationId="{E5EDCF35-C461-46A3-24F0-39E8C8937BA5}"/>
          </ac:spMkLst>
        </pc:spChg>
        <pc:spChg chg="add mod">
          <ac:chgData name="Ramu MADUTHURI" userId="S::ramum.in@mouritech.com::78b4165a-2876-48a7-9bf1-662e78cd90a8" providerId="AD" clId="Web-{A19E110E-B86D-C2C9-7571-AEC71ACEF4C0}" dt="2022-07-22T13:19:30.199" v="264"/>
          <ac:spMkLst>
            <pc:docMk/>
            <pc:sldMk cId="3375698456" sldId="532"/>
            <ac:spMk id="9" creationId="{2A28D0A1-FDC7-22A6-98F5-346E96D5DC6C}"/>
          </ac:spMkLst>
        </pc:spChg>
        <pc:spChg chg="add mod">
          <ac:chgData name="Ramu MADUTHURI" userId="S::ramum.in@mouritech.com::78b4165a-2876-48a7-9bf1-662e78cd90a8" providerId="AD" clId="Web-{A19E110E-B86D-C2C9-7571-AEC71ACEF4C0}" dt="2022-07-22T13:19:20.902" v="253" actId="20577"/>
          <ac:spMkLst>
            <pc:docMk/>
            <pc:sldMk cId="3375698456" sldId="532"/>
            <ac:spMk id="10" creationId="{161A4846-1030-981B-EB0F-02AE5ADF1839}"/>
          </ac:spMkLst>
        </pc:spChg>
        <pc:spChg chg="add mod">
          <ac:chgData name="Ramu MADUTHURI" userId="S::ramum.in@mouritech.com::78b4165a-2876-48a7-9bf1-662e78cd90a8" providerId="AD" clId="Web-{A19E110E-B86D-C2C9-7571-AEC71ACEF4C0}" dt="2022-07-22T13:19:30.214" v="265"/>
          <ac:spMkLst>
            <pc:docMk/>
            <pc:sldMk cId="3375698456" sldId="532"/>
            <ac:spMk id="11" creationId="{141EC9B6-74F8-A624-F27E-909C1B1AFDD1}"/>
          </ac:spMkLst>
        </pc:spChg>
        <pc:spChg chg="add mod topLvl">
          <ac:chgData name="Ramu MADUTHURI" userId="S::ramum.in@mouritech.com::78b4165a-2876-48a7-9bf1-662e78cd90a8" providerId="AD" clId="Web-{A19E110E-B86D-C2C9-7571-AEC71ACEF4C0}" dt="2022-07-22T13:20:10.637" v="275" actId="20577"/>
          <ac:spMkLst>
            <pc:docMk/>
            <pc:sldMk cId="3375698456" sldId="532"/>
            <ac:spMk id="16" creationId="{F9D5AC7C-C5DF-CFC0-6503-E2BAA9773FB0}"/>
          </ac:spMkLst>
        </pc:spChg>
        <pc:spChg chg="add mod topLvl">
          <ac:chgData name="Ramu MADUTHURI" userId="S::ramum.in@mouritech.com::78b4165a-2876-48a7-9bf1-662e78cd90a8" providerId="AD" clId="Web-{A19E110E-B86D-C2C9-7571-AEC71ACEF4C0}" dt="2022-07-22T13:19:51.949" v="268" actId="20577"/>
          <ac:spMkLst>
            <pc:docMk/>
            <pc:sldMk cId="3375698456" sldId="532"/>
            <ac:spMk id="18" creationId="{445511A6-31EC-6425-E783-4C459EDB3C8C}"/>
          </ac:spMkLst>
        </pc:spChg>
        <pc:spChg chg="add mod topLvl">
          <ac:chgData name="Ramu MADUTHURI" userId="S::ramum.in@mouritech.com::78b4165a-2876-48a7-9bf1-662e78cd90a8" providerId="AD" clId="Web-{A19E110E-B86D-C2C9-7571-AEC71ACEF4C0}" dt="2022-07-22T13:21:39.780" v="312" actId="20577"/>
          <ac:spMkLst>
            <pc:docMk/>
            <pc:sldMk cId="3375698456" sldId="532"/>
            <ac:spMk id="20" creationId="{E2E0B50D-2E38-B503-C177-0B57C6730B2B}"/>
          </ac:spMkLst>
        </pc:spChg>
        <pc:spChg chg="add del mod">
          <ac:chgData name="Ramu MADUTHURI" userId="S::ramum.in@mouritech.com::78b4165a-2876-48a7-9bf1-662e78cd90a8" providerId="AD" clId="Web-{A19E110E-B86D-C2C9-7571-AEC71ACEF4C0}" dt="2022-07-22T13:21:07.998" v="304" actId="20577"/>
          <ac:spMkLst>
            <pc:docMk/>
            <pc:sldMk cId="3375698456" sldId="532"/>
            <ac:spMk id="22" creationId="{04BDACCC-85A2-3AA6-E9D0-855216E020A8}"/>
          </ac:spMkLst>
        </pc:spChg>
        <pc:grpChg chg="add del">
          <ac:chgData name="Ramu MADUTHURI" userId="S::ramum.in@mouritech.com::78b4165a-2876-48a7-9bf1-662e78cd90a8" providerId="AD" clId="Web-{A19E110E-B86D-C2C9-7571-AEC71ACEF4C0}" dt="2022-07-22T13:21:20.170" v="305"/>
          <ac:grpSpMkLst>
            <pc:docMk/>
            <pc:sldMk cId="3375698456" sldId="532"/>
            <ac:grpSpMk id="12" creationId="{E624DCCC-ACFD-EDE9-99C1-E83F88845CD9}"/>
          </ac:grpSpMkLst>
        </pc:grpChg>
        <pc:grpChg chg="add del">
          <ac:chgData name="Ramu MADUTHURI" userId="S::ramum.in@mouritech.com::78b4165a-2876-48a7-9bf1-662e78cd90a8" providerId="AD" clId="Web-{A19E110E-B86D-C2C9-7571-AEC71ACEF4C0}" dt="2022-07-22T13:18:59.573" v="247"/>
          <ac:grpSpMkLst>
            <pc:docMk/>
            <pc:sldMk cId="3375698456" sldId="532"/>
            <ac:grpSpMk id="13" creationId="{CD325911-6053-DD11-B79A-25BB6EBC804F}"/>
          </ac:grpSpMkLst>
        </pc:grpChg>
        <pc:grpChg chg="add del">
          <ac:chgData name="Ramu MADUTHURI" userId="S::ramum.in@mouritech.com::78b4165a-2876-48a7-9bf1-662e78cd90a8" providerId="AD" clId="Web-{A19E110E-B86D-C2C9-7571-AEC71ACEF4C0}" dt="2022-07-22T13:19:56.168" v="269"/>
          <ac:grpSpMkLst>
            <pc:docMk/>
            <pc:sldMk cId="3375698456" sldId="532"/>
            <ac:grpSpMk id="14" creationId="{E0F8725A-09FB-F8FB-013F-78476A07D03B}"/>
          </ac:grpSpMkLst>
        </pc:grpChg>
        <pc:picChg chg="add del topLvl">
          <ac:chgData name="Ramu MADUTHURI" userId="S::ramum.in@mouritech.com::78b4165a-2876-48a7-9bf1-662e78cd90a8" providerId="AD" clId="Web-{A19E110E-B86D-C2C9-7571-AEC71ACEF4C0}" dt="2022-07-22T13:19:58.574" v="270"/>
          <ac:picMkLst>
            <pc:docMk/>
            <pc:sldMk cId="3375698456" sldId="532"/>
            <ac:picMk id="15" creationId="{82F97C69-F54D-E28B-C43D-73643F242CD9}"/>
          </ac:picMkLst>
        </pc:picChg>
        <pc:picChg chg="add del topLvl">
          <ac:chgData name="Ramu MADUTHURI" userId="S::ramum.in@mouritech.com::78b4165a-2876-48a7-9bf1-662e78cd90a8" providerId="AD" clId="Web-{A19E110E-B86D-C2C9-7571-AEC71ACEF4C0}" dt="2022-07-22T13:19:02.573" v="248"/>
          <ac:picMkLst>
            <pc:docMk/>
            <pc:sldMk cId="3375698456" sldId="532"/>
            <ac:picMk id="17" creationId="{96091A14-47CF-9949-961C-E8336616016B}"/>
          </ac:picMkLst>
        </pc:picChg>
        <pc:picChg chg="add del topLvl">
          <ac:chgData name="Ramu MADUTHURI" userId="S::ramum.in@mouritech.com::78b4165a-2876-48a7-9bf1-662e78cd90a8" providerId="AD" clId="Web-{A19E110E-B86D-C2C9-7571-AEC71ACEF4C0}" dt="2022-07-22T13:21:23.952" v="306"/>
          <ac:picMkLst>
            <pc:docMk/>
            <pc:sldMk cId="3375698456" sldId="532"/>
            <ac:picMk id="19" creationId="{54006F58-EB5E-A897-1442-30B7657052D9}"/>
          </ac:picMkLst>
        </pc:picChg>
      </pc:sldChg>
      <pc:sldChg chg="delSp modSp add ord replId">
        <pc:chgData name="Ramu MADUTHURI" userId="S::ramum.in@mouritech.com::78b4165a-2876-48a7-9bf1-662e78cd90a8" providerId="AD" clId="Web-{A19E110E-B86D-C2C9-7571-AEC71ACEF4C0}" dt="2022-07-22T13:27:55.868" v="359"/>
        <pc:sldMkLst>
          <pc:docMk/>
          <pc:sldMk cId="434221690" sldId="533"/>
        </pc:sldMkLst>
        <pc:spChg chg="mod">
          <ac:chgData name="Ramu MADUTHURI" userId="S::ramum.in@mouritech.com::78b4165a-2876-48a7-9bf1-662e78cd90a8" providerId="AD" clId="Web-{A19E110E-B86D-C2C9-7571-AEC71ACEF4C0}" dt="2022-07-22T13:24:12.597" v="352" actId="20577"/>
          <ac:spMkLst>
            <pc:docMk/>
            <pc:sldMk cId="434221690" sldId="533"/>
            <ac:spMk id="6" creationId="{A83D389D-73E3-3F8F-F792-08C54560C29C}"/>
          </ac:spMkLst>
        </pc:spChg>
        <pc:picChg chg="del">
          <ac:chgData name="Ramu MADUTHURI" userId="S::ramum.in@mouritech.com::78b4165a-2876-48a7-9bf1-662e78cd90a8" providerId="AD" clId="Web-{A19E110E-B86D-C2C9-7571-AEC71ACEF4C0}" dt="2022-07-22T13:27:34.180" v="354"/>
          <ac:picMkLst>
            <pc:docMk/>
            <pc:sldMk cId="434221690" sldId="533"/>
            <ac:picMk id="2" creationId="{F8936B8F-C0C1-98A0-947A-D97E261C763D}"/>
          </ac:picMkLst>
        </pc:picChg>
        <pc:picChg chg="mod modCrop">
          <ac:chgData name="Ramu MADUTHURI" userId="S::ramum.in@mouritech.com::78b4165a-2876-48a7-9bf1-662e78cd90a8" providerId="AD" clId="Web-{A19E110E-B86D-C2C9-7571-AEC71ACEF4C0}" dt="2022-07-22T13:27:55.868" v="359"/>
          <ac:picMkLst>
            <pc:docMk/>
            <pc:sldMk cId="434221690" sldId="533"/>
            <ac:picMk id="4" creationId="{86766F80-BBE0-6C93-0C11-C00BD5B03BA6}"/>
          </ac:picMkLst>
        </pc:picChg>
      </pc:sldChg>
      <pc:sldChg chg="delSp modSp add replId">
        <pc:chgData name="Ramu MADUTHURI" userId="S::ramum.in@mouritech.com::78b4165a-2876-48a7-9bf1-662e78cd90a8" providerId="AD" clId="Web-{A19E110E-B86D-C2C9-7571-AEC71ACEF4C0}" dt="2022-07-22T13:29:01.214" v="365" actId="14100"/>
        <pc:sldMkLst>
          <pc:docMk/>
          <pc:sldMk cId="1887357913" sldId="534"/>
        </pc:sldMkLst>
        <pc:spChg chg="mod">
          <ac:chgData name="Ramu MADUTHURI" userId="S::ramum.in@mouritech.com::78b4165a-2876-48a7-9bf1-662e78cd90a8" providerId="AD" clId="Web-{A19E110E-B86D-C2C9-7571-AEC71ACEF4C0}" dt="2022-07-22T13:29:01.214" v="365" actId="14100"/>
          <ac:spMkLst>
            <pc:docMk/>
            <pc:sldMk cId="1887357913" sldId="534"/>
            <ac:spMk id="6" creationId="{42A9BB1E-65D3-B6B0-0224-AD5A22619B6D}"/>
          </ac:spMkLst>
        </pc:spChg>
        <pc:picChg chg="del">
          <ac:chgData name="Ramu MADUTHURI" userId="S::ramum.in@mouritech.com::78b4165a-2876-48a7-9bf1-662e78cd90a8" providerId="AD" clId="Web-{A19E110E-B86D-C2C9-7571-AEC71ACEF4C0}" dt="2022-07-22T13:28:58.963" v="364"/>
          <ac:picMkLst>
            <pc:docMk/>
            <pc:sldMk cId="1887357913" sldId="534"/>
            <ac:picMk id="2" creationId="{B33A5652-3B4B-1DDA-1055-87D927C62F99}"/>
          </ac:picMkLst>
        </pc:picChg>
      </pc:sldChg>
      <pc:sldChg chg="modSp add ord replId">
        <pc:chgData name="Ramu MADUTHURI" userId="S::ramum.in@mouritech.com::78b4165a-2876-48a7-9bf1-662e78cd90a8" providerId="AD" clId="Web-{A19E110E-B86D-C2C9-7571-AEC71ACEF4C0}" dt="2022-07-22T13:30:28.341" v="382" actId="20577"/>
        <pc:sldMkLst>
          <pc:docMk/>
          <pc:sldMk cId="3252702238" sldId="535"/>
        </pc:sldMkLst>
        <pc:spChg chg="mod">
          <ac:chgData name="Ramu MADUTHURI" userId="S::ramum.in@mouritech.com::78b4165a-2876-48a7-9bf1-662e78cd90a8" providerId="AD" clId="Web-{A19E110E-B86D-C2C9-7571-AEC71ACEF4C0}" dt="2022-07-22T13:30:28.341" v="382" actId="20577"/>
          <ac:spMkLst>
            <pc:docMk/>
            <pc:sldMk cId="3252702238" sldId="535"/>
            <ac:spMk id="6" creationId="{A83D389D-73E3-3F8F-F792-08C54560C29C}"/>
          </ac:spMkLst>
        </pc:spChg>
      </pc:sldChg>
    </pc:docChg>
  </pc:docChgLst>
  <pc:docChgLst>
    <pc:chgData name="Prathamesh Vinayak SALUNKHE" userId="S::prathameshs.in@mouritech.com::4c2fe46f-ed7e-4115-80e6-abee5e170550" providerId="AD" clId="Web-{93512BDD-EFE4-46D5-AC4C-DBEC2E634B20}"/>
    <pc:docChg chg="modSld">
      <pc:chgData name="Prathamesh Vinayak SALUNKHE" userId="S::prathameshs.in@mouritech.com::4c2fe46f-ed7e-4115-80e6-abee5e170550" providerId="AD" clId="Web-{93512BDD-EFE4-46D5-AC4C-DBEC2E634B20}" dt="2022-08-02T10:49:41.406" v="1" actId="20577"/>
      <pc:docMkLst>
        <pc:docMk/>
      </pc:docMkLst>
      <pc:sldChg chg="modSp">
        <pc:chgData name="Prathamesh Vinayak SALUNKHE" userId="S::prathameshs.in@mouritech.com::4c2fe46f-ed7e-4115-80e6-abee5e170550" providerId="AD" clId="Web-{93512BDD-EFE4-46D5-AC4C-DBEC2E634B20}" dt="2022-08-02T10:49:41.406" v="1" actId="20577"/>
        <pc:sldMkLst>
          <pc:docMk/>
          <pc:sldMk cId="84459753" sldId="478"/>
        </pc:sldMkLst>
        <pc:spChg chg="mod">
          <ac:chgData name="Prathamesh Vinayak SALUNKHE" userId="S::prathameshs.in@mouritech.com::4c2fe46f-ed7e-4115-80e6-abee5e170550" providerId="AD" clId="Web-{93512BDD-EFE4-46D5-AC4C-DBEC2E634B20}" dt="2022-08-02T10:49:41.406" v="1" actId="20577"/>
          <ac:spMkLst>
            <pc:docMk/>
            <pc:sldMk cId="84459753" sldId="478"/>
            <ac:spMk id="3" creationId="{A7A7FE12-2942-40AF-966F-78F76AF05EC6}"/>
          </ac:spMkLst>
        </pc:spChg>
      </pc:sldChg>
    </pc:docChg>
  </pc:docChgLst>
  <pc:docChgLst>
    <pc:chgData name="Ramu MADUTHURI" userId="S::ramum.in@mouritech.com::78b4165a-2876-48a7-9bf1-662e78cd90a8" providerId="AD" clId="Web-{5F7F36E8-CDB0-7027-5E38-1634EEC54064}"/>
    <pc:docChg chg="addSld delSld modSld sldOrd">
      <pc:chgData name="Ramu MADUTHURI" userId="S::ramum.in@mouritech.com::78b4165a-2876-48a7-9bf1-662e78cd90a8" providerId="AD" clId="Web-{5F7F36E8-CDB0-7027-5E38-1634EEC54064}" dt="2022-07-23T03:22:29.121" v="448" actId="20577"/>
      <pc:docMkLst>
        <pc:docMk/>
      </pc:docMkLst>
      <pc:sldChg chg="delSp modSp">
        <pc:chgData name="Ramu MADUTHURI" userId="S::ramum.in@mouritech.com::78b4165a-2876-48a7-9bf1-662e78cd90a8" providerId="AD" clId="Web-{5F7F36E8-CDB0-7027-5E38-1634EEC54064}" dt="2022-07-23T03:04:04.531" v="312"/>
        <pc:sldMkLst>
          <pc:docMk/>
          <pc:sldMk cId="1368640939" sldId="270"/>
        </pc:sldMkLst>
        <pc:spChg chg="mod">
          <ac:chgData name="Ramu MADUTHURI" userId="S::ramum.in@mouritech.com::78b4165a-2876-48a7-9bf1-662e78cd90a8" providerId="AD" clId="Web-{5F7F36E8-CDB0-7027-5E38-1634EEC54064}" dt="2022-07-23T03:04:02.859" v="311" actId="20577"/>
          <ac:spMkLst>
            <pc:docMk/>
            <pc:sldMk cId="1368640939" sldId="270"/>
            <ac:spMk id="3" creationId="{219792BC-D20E-4D41-BCC8-425D4BE82C24}"/>
          </ac:spMkLst>
        </pc:spChg>
        <pc:spChg chg="del">
          <ac:chgData name="Ramu MADUTHURI" userId="S::ramum.in@mouritech.com::78b4165a-2876-48a7-9bf1-662e78cd90a8" providerId="AD" clId="Web-{5F7F36E8-CDB0-7027-5E38-1634EEC54064}" dt="2022-07-23T03:04:04.531" v="312"/>
          <ac:spMkLst>
            <pc:docMk/>
            <pc:sldMk cId="1368640939" sldId="270"/>
            <ac:spMk id="4" creationId="{F4885110-5FA0-4EFD-8A94-A0ECEC402B1F}"/>
          </ac:spMkLst>
        </pc:spChg>
      </pc:sldChg>
      <pc:sldChg chg="del">
        <pc:chgData name="Ramu MADUTHURI" userId="S::ramum.in@mouritech.com::78b4165a-2876-48a7-9bf1-662e78cd90a8" providerId="AD" clId="Web-{5F7F36E8-CDB0-7027-5E38-1634EEC54064}" dt="2022-07-23T02:34:44.375" v="4"/>
        <pc:sldMkLst>
          <pc:docMk/>
          <pc:sldMk cId="3093689886" sldId="485"/>
        </pc:sldMkLst>
      </pc:sldChg>
      <pc:sldChg chg="del">
        <pc:chgData name="Ramu MADUTHURI" userId="S::ramum.in@mouritech.com::78b4165a-2876-48a7-9bf1-662e78cd90a8" providerId="AD" clId="Web-{5F7F36E8-CDB0-7027-5E38-1634EEC54064}" dt="2022-07-23T02:39:30.893" v="63"/>
        <pc:sldMkLst>
          <pc:docMk/>
          <pc:sldMk cId="239863737" sldId="489"/>
        </pc:sldMkLst>
      </pc:sldChg>
      <pc:sldChg chg="modSp">
        <pc:chgData name="Ramu MADUTHURI" userId="S::ramum.in@mouritech.com::78b4165a-2876-48a7-9bf1-662e78cd90a8" providerId="AD" clId="Web-{5F7F36E8-CDB0-7027-5E38-1634EEC54064}" dt="2022-07-23T02:44:59.740" v="127" actId="20577"/>
        <pc:sldMkLst>
          <pc:docMk/>
          <pc:sldMk cId="3298661432" sldId="490"/>
        </pc:sldMkLst>
        <pc:spChg chg="mod">
          <ac:chgData name="Ramu MADUTHURI" userId="S::ramum.in@mouritech.com::78b4165a-2876-48a7-9bf1-662e78cd90a8" providerId="AD" clId="Web-{5F7F36E8-CDB0-7027-5E38-1634EEC54064}" dt="2022-07-23T02:44:59.740" v="127" actId="20577"/>
          <ac:spMkLst>
            <pc:docMk/>
            <pc:sldMk cId="3298661432" sldId="490"/>
            <ac:spMk id="2" creationId="{00000000-0000-0000-0000-000000000000}"/>
          </ac:spMkLst>
        </pc:spChg>
        <pc:spChg chg="mod">
          <ac:chgData name="Ramu MADUTHURI" userId="S::ramum.in@mouritech.com::78b4165a-2876-48a7-9bf1-662e78cd90a8" providerId="AD" clId="Web-{5F7F36E8-CDB0-7027-5E38-1634EEC54064}" dt="2022-07-23T02:44:24.974" v="118" actId="20577"/>
          <ac:spMkLst>
            <pc:docMk/>
            <pc:sldMk cId="3298661432" sldId="490"/>
            <ac:spMk id="3" creationId="{EB874853-FE28-06EC-B1E3-033FB9366ABD}"/>
          </ac:spMkLst>
        </pc:spChg>
      </pc:sldChg>
      <pc:sldChg chg="del">
        <pc:chgData name="Ramu MADUTHURI" userId="S::ramum.in@mouritech.com::78b4165a-2876-48a7-9bf1-662e78cd90a8" providerId="AD" clId="Web-{5F7F36E8-CDB0-7027-5E38-1634EEC54064}" dt="2022-07-23T02:41:01.862" v="67"/>
        <pc:sldMkLst>
          <pc:docMk/>
          <pc:sldMk cId="1752755546" sldId="491"/>
        </pc:sldMkLst>
      </pc:sldChg>
      <pc:sldChg chg="addSp modSp">
        <pc:chgData name="Ramu MADUTHURI" userId="S::ramum.in@mouritech.com::78b4165a-2876-48a7-9bf1-662e78cd90a8" providerId="AD" clId="Web-{5F7F36E8-CDB0-7027-5E38-1634EEC54064}" dt="2022-07-23T02:47:47.897" v="160" actId="14100"/>
        <pc:sldMkLst>
          <pc:docMk/>
          <pc:sldMk cId="899507057" sldId="492"/>
        </pc:sldMkLst>
        <pc:spChg chg="mod">
          <ac:chgData name="Ramu MADUTHURI" userId="S::ramum.in@mouritech.com::78b4165a-2876-48a7-9bf1-662e78cd90a8" providerId="AD" clId="Web-{5F7F36E8-CDB0-7027-5E38-1634EEC54064}" dt="2022-07-23T02:47:11.225" v="153" actId="20577"/>
          <ac:spMkLst>
            <pc:docMk/>
            <pc:sldMk cId="899507057" sldId="492"/>
            <ac:spMk id="2" creationId="{00000000-0000-0000-0000-000000000000}"/>
          </ac:spMkLst>
        </pc:spChg>
        <pc:spChg chg="mod">
          <ac:chgData name="Ramu MADUTHURI" userId="S::ramum.in@mouritech.com::78b4165a-2876-48a7-9bf1-662e78cd90a8" providerId="AD" clId="Web-{5F7F36E8-CDB0-7027-5E38-1634EEC54064}" dt="2022-07-23T02:47:47.897" v="160" actId="14100"/>
          <ac:spMkLst>
            <pc:docMk/>
            <pc:sldMk cId="899507057" sldId="492"/>
            <ac:spMk id="3" creationId="{EB874853-FE28-06EC-B1E3-033FB9366ABD}"/>
          </ac:spMkLst>
        </pc:spChg>
        <pc:picChg chg="add mod">
          <ac:chgData name="Ramu MADUTHURI" userId="S::ramum.in@mouritech.com::78b4165a-2876-48a7-9bf1-662e78cd90a8" providerId="AD" clId="Web-{5F7F36E8-CDB0-7027-5E38-1634EEC54064}" dt="2022-07-23T02:47:41.866" v="159" actId="14100"/>
          <ac:picMkLst>
            <pc:docMk/>
            <pc:sldMk cId="899507057" sldId="492"/>
            <ac:picMk id="4" creationId="{21ECC847-026D-BF5D-7EB7-5138BBD90271}"/>
          </ac:picMkLst>
        </pc:picChg>
      </pc:sldChg>
      <pc:sldChg chg="del">
        <pc:chgData name="Ramu MADUTHURI" userId="S::ramum.in@mouritech.com::78b4165a-2876-48a7-9bf1-662e78cd90a8" providerId="AD" clId="Web-{5F7F36E8-CDB0-7027-5E38-1634EEC54064}" dt="2022-07-23T02:46:55.334" v="150"/>
        <pc:sldMkLst>
          <pc:docMk/>
          <pc:sldMk cId="1273728931" sldId="493"/>
        </pc:sldMkLst>
      </pc:sldChg>
      <pc:sldChg chg="modSp ord">
        <pc:chgData name="Ramu MADUTHURI" userId="S::ramum.in@mouritech.com::78b4165a-2876-48a7-9bf1-662e78cd90a8" providerId="AD" clId="Web-{5F7F36E8-CDB0-7027-5E38-1634EEC54064}" dt="2022-07-23T03:17:37.913" v="421" actId="20577"/>
        <pc:sldMkLst>
          <pc:docMk/>
          <pc:sldMk cId="2292829421" sldId="494"/>
        </pc:sldMkLst>
        <pc:spChg chg="mod">
          <ac:chgData name="Ramu MADUTHURI" userId="S::ramum.in@mouritech.com::78b4165a-2876-48a7-9bf1-662e78cd90a8" providerId="AD" clId="Web-{5F7F36E8-CDB0-7027-5E38-1634EEC54064}" dt="2022-07-23T02:48:30.398" v="170" actId="20577"/>
          <ac:spMkLst>
            <pc:docMk/>
            <pc:sldMk cId="2292829421" sldId="494"/>
            <ac:spMk id="2" creationId="{00000000-0000-0000-0000-000000000000}"/>
          </ac:spMkLst>
        </pc:spChg>
        <pc:spChg chg="mod">
          <ac:chgData name="Ramu MADUTHURI" userId="S::ramum.in@mouritech.com::78b4165a-2876-48a7-9bf1-662e78cd90a8" providerId="AD" clId="Web-{5F7F36E8-CDB0-7027-5E38-1634EEC54064}" dt="2022-07-23T03:17:37.913" v="421" actId="20577"/>
          <ac:spMkLst>
            <pc:docMk/>
            <pc:sldMk cId="2292829421" sldId="494"/>
            <ac:spMk id="3" creationId="{EB874853-FE28-06EC-B1E3-033FB9366ABD}"/>
          </ac:spMkLst>
        </pc:spChg>
      </pc:sldChg>
      <pc:sldChg chg="modSp">
        <pc:chgData name="Ramu MADUTHURI" userId="S::ramum.in@mouritech.com::78b4165a-2876-48a7-9bf1-662e78cd90a8" providerId="AD" clId="Web-{5F7F36E8-CDB0-7027-5E38-1634EEC54064}" dt="2022-07-23T03:14:22.646" v="402" actId="1076"/>
        <pc:sldMkLst>
          <pc:docMk/>
          <pc:sldMk cId="2160903315" sldId="501"/>
        </pc:sldMkLst>
        <pc:spChg chg="mod">
          <ac:chgData name="Ramu MADUTHURI" userId="S::ramum.in@mouritech.com::78b4165a-2876-48a7-9bf1-662e78cd90a8" providerId="AD" clId="Web-{5F7F36E8-CDB0-7027-5E38-1634EEC54064}" dt="2022-07-23T03:08:51.752" v="345" actId="1076"/>
          <ac:spMkLst>
            <pc:docMk/>
            <pc:sldMk cId="2160903315" sldId="501"/>
            <ac:spMk id="2" creationId="{00000000-0000-0000-0000-000000000000}"/>
          </ac:spMkLst>
        </pc:spChg>
        <pc:spChg chg="mod">
          <ac:chgData name="Ramu MADUTHURI" userId="S::ramum.in@mouritech.com::78b4165a-2876-48a7-9bf1-662e78cd90a8" providerId="AD" clId="Web-{5F7F36E8-CDB0-7027-5E38-1634EEC54064}" dt="2022-07-23T03:14:22.396" v="382" actId="1076"/>
          <ac:spMkLst>
            <pc:docMk/>
            <pc:sldMk cId="2160903315" sldId="501"/>
            <ac:spMk id="3" creationId="{C7FBC347-766A-87F4-ECDE-CDC49C763E1D}"/>
          </ac:spMkLst>
        </pc:spChg>
        <pc:spChg chg="mod">
          <ac:chgData name="Ramu MADUTHURI" userId="S::ramum.in@mouritech.com::78b4165a-2876-48a7-9bf1-662e78cd90a8" providerId="AD" clId="Web-{5F7F36E8-CDB0-7027-5E38-1634EEC54064}" dt="2022-07-23T03:14:22.427" v="384" actId="1076"/>
          <ac:spMkLst>
            <pc:docMk/>
            <pc:sldMk cId="2160903315" sldId="501"/>
            <ac:spMk id="5" creationId="{1F8FB3F7-E3FA-8AD7-52F0-131FF92B0E56}"/>
          </ac:spMkLst>
        </pc:spChg>
        <pc:spChg chg="mod">
          <ac:chgData name="Ramu MADUTHURI" userId="S::ramum.in@mouritech.com::78b4165a-2876-48a7-9bf1-662e78cd90a8" providerId="AD" clId="Web-{5F7F36E8-CDB0-7027-5E38-1634EEC54064}" dt="2022-07-23T03:14:22.427" v="385" actId="1076"/>
          <ac:spMkLst>
            <pc:docMk/>
            <pc:sldMk cId="2160903315" sldId="501"/>
            <ac:spMk id="6" creationId="{759B171C-876E-5C81-BAE5-84A97A07C353}"/>
          </ac:spMkLst>
        </pc:spChg>
        <pc:spChg chg="mod">
          <ac:chgData name="Ramu MADUTHURI" userId="S::ramum.in@mouritech.com::78b4165a-2876-48a7-9bf1-662e78cd90a8" providerId="AD" clId="Web-{5F7F36E8-CDB0-7027-5E38-1634EEC54064}" dt="2022-07-23T03:14:22.443" v="386" actId="1076"/>
          <ac:spMkLst>
            <pc:docMk/>
            <pc:sldMk cId="2160903315" sldId="501"/>
            <ac:spMk id="7" creationId="{339A953D-E4FF-4C2C-4FCE-3DFB317CE14E}"/>
          </ac:spMkLst>
        </pc:spChg>
        <pc:spChg chg="mod">
          <ac:chgData name="Ramu MADUTHURI" userId="S::ramum.in@mouritech.com::78b4165a-2876-48a7-9bf1-662e78cd90a8" providerId="AD" clId="Web-{5F7F36E8-CDB0-7027-5E38-1634EEC54064}" dt="2022-07-23T03:14:22.459" v="387" actId="1076"/>
          <ac:spMkLst>
            <pc:docMk/>
            <pc:sldMk cId="2160903315" sldId="501"/>
            <ac:spMk id="9" creationId="{B79DF05B-2006-5858-2306-5F32CE8F99AD}"/>
          </ac:spMkLst>
        </pc:spChg>
        <pc:spChg chg="mod">
          <ac:chgData name="Ramu MADUTHURI" userId="S::ramum.in@mouritech.com::78b4165a-2876-48a7-9bf1-662e78cd90a8" providerId="AD" clId="Web-{5F7F36E8-CDB0-7027-5E38-1634EEC54064}" dt="2022-07-23T03:14:22.474" v="388" actId="1076"/>
          <ac:spMkLst>
            <pc:docMk/>
            <pc:sldMk cId="2160903315" sldId="501"/>
            <ac:spMk id="10" creationId="{A46D7BF3-2EFA-AB4D-FB98-DA8803CFE6FC}"/>
          </ac:spMkLst>
        </pc:spChg>
        <pc:spChg chg="mod">
          <ac:chgData name="Ramu MADUTHURI" userId="S::ramum.in@mouritech.com::78b4165a-2876-48a7-9bf1-662e78cd90a8" providerId="AD" clId="Web-{5F7F36E8-CDB0-7027-5E38-1634EEC54064}" dt="2022-07-23T03:14:22.490" v="389" actId="1076"/>
          <ac:spMkLst>
            <pc:docMk/>
            <pc:sldMk cId="2160903315" sldId="501"/>
            <ac:spMk id="11" creationId="{C293EBAC-034B-DC02-FC85-591605034003}"/>
          </ac:spMkLst>
        </pc:spChg>
        <pc:spChg chg="mod">
          <ac:chgData name="Ramu MADUTHURI" userId="S::ramum.in@mouritech.com::78b4165a-2876-48a7-9bf1-662e78cd90a8" providerId="AD" clId="Web-{5F7F36E8-CDB0-7027-5E38-1634EEC54064}" dt="2022-07-23T03:14:22.505" v="390" actId="1076"/>
          <ac:spMkLst>
            <pc:docMk/>
            <pc:sldMk cId="2160903315" sldId="501"/>
            <ac:spMk id="12" creationId="{B26A6B92-FA88-4CFD-485B-E456AB32CD31}"/>
          </ac:spMkLst>
        </pc:spChg>
        <pc:spChg chg="mod">
          <ac:chgData name="Ramu MADUTHURI" userId="S::ramum.in@mouritech.com::78b4165a-2876-48a7-9bf1-662e78cd90a8" providerId="AD" clId="Web-{5F7F36E8-CDB0-7027-5E38-1634EEC54064}" dt="2022-07-23T03:14:22.521" v="391" actId="1076"/>
          <ac:spMkLst>
            <pc:docMk/>
            <pc:sldMk cId="2160903315" sldId="501"/>
            <ac:spMk id="13" creationId="{85B8E4C5-6346-D539-E567-D7346CFC5385}"/>
          </ac:spMkLst>
        </pc:spChg>
        <pc:spChg chg="mod">
          <ac:chgData name="Ramu MADUTHURI" userId="S::ramum.in@mouritech.com::78b4165a-2876-48a7-9bf1-662e78cd90a8" providerId="AD" clId="Web-{5F7F36E8-CDB0-7027-5E38-1634EEC54064}" dt="2022-07-23T03:14:22.521" v="392" actId="1076"/>
          <ac:spMkLst>
            <pc:docMk/>
            <pc:sldMk cId="2160903315" sldId="501"/>
            <ac:spMk id="14" creationId="{6ACD5509-A66E-C3F0-5CA8-1D41F9711C88}"/>
          </ac:spMkLst>
        </pc:spChg>
        <pc:spChg chg="mod">
          <ac:chgData name="Ramu MADUTHURI" userId="S::ramum.in@mouritech.com::78b4165a-2876-48a7-9bf1-662e78cd90a8" providerId="AD" clId="Web-{5F7F36E8-CDB0-7027-5E38-1634EEC54064}" dt="2022-07-23T03:14:22.568" v="395" actId="1076"/>
          <ac:spMkLst>
            <pc:docMk/>
            <pc:sldMk cId="2160903315" sldId="501"/>
            <ac:spMk id="17" creationId="{41606039-FA11-F5B0-4F12-1BB152CB8578}"/>
          </ac:spMkLst>
        </pc:spChg>
        <pc:spChg chg="mod">
          <ac:chgData name="Ramu MADUTHURI" userId="S::ramum.in@mouritech.com::78b4165a-2876-48a7-9bf1-662e78cd90a8" providerId="AD" clId="Web-{5F7F36E8-CDB0-7027-5E38-1634EEC54064}" dt="2022-07-23T03:14:22.584" v="396" actId="1076"/>
          <ac:spMkLst>
            <pc:docMk/>
            <pc:sldMk cId="2160903315" sldId="501"/>
            <ac:spMk id="18" creationId="{ADB9C8A3-77C5-13CC-6508-A4B7503C5613}"/>
          </ac:spMkLst>
        </pc:spChg>
        <pc:spChg chg="mod">
          <ac:chgData name="Ramu MADUTHURI" userId="S::ramum.in@mouritech.com::78b4165a-2876-48a7-9bf1-662e78cd90a8" providerId="AD" clId="Web-{5F7F36E8-CDB0-7027-5E38-1634EEC54064}" dt="2022-07-23T03:14:22.599" v="397" actId="1076"/>
          <ac:spMkLst>
            <pc:docMk/>
            <pc:sldMk cId="2160903315" sldId="501"/>
            <ac:spMk id="19" creationId="{2F423420-A53D-AE6A-95E0-BB78DE7334B3}"/>
          </ac:spMkLst>
        </pc:spChg>
        <pc:spChg chg="mod">
          <ac:chgData name="Ramu MADUTHURI" userId="S::ramum.in@mouritech.com::78b4165a-2876-48a7-9bf1-662e78cd90a8" providerId="AD" clId="Web-{5F7F36E8-CDB0-7027-5E38-1634EEC54064}" dt="2022-07-23T03:14:22.615" v="398" actId="1076"/>
          <ac:spMkLst>
            <pc:docMk/>
            <pc:sldMk cId="2160903315" sldId="501"/>
            <ac:spMk id="20" creationId="{61F905B0-53DF-3F70-7E57-2D00A608CAB4}"/>
          </ac:spMkLst>
        </pc:spChg>
        <pc:picChg chg="mod modCrop">
          <ac:chgData name="Ramu MADUTHURI" userId="S::ramum.in@mouritech.com::78b4165a-2876-48a7-9bf1-662e78cd90a8" providerId="AD" clId="Web-{5F7F36E8-CDB0-7027-5E38-1634EEC54064}" dt="2022-07-23T03:14:22.380" v="381" actId="1076"/>
          <ac:picMkLst>
            <pc:docMk/>
            <pc:sldMk cId="2160903315" sldId="501"/>
            <ac:picMk id="25" creationId="{C401B57B-E5AD-0715-B7D9-A6A266F60D52}"/>
          </ac:picMkLst>
        </pc:picChg>
        <pc:cxnChg chg="mod">
          <ac:chgData name="Ramu MADUTHURI" userId="S::ramum.in@mouritech.com::78b4165a-2876-48a7-9bf1-662e78cd90a8" providerId="AD" clId="Web-{5F7F36E8-CDB0-7027-5E38-1634EEC54064}" dt="2022-07-23T03:14:22.412" v="383" actId="1076"/>
          <ac:cxnSpMkLst>
            <pc:docMk/>
            <pc:sldMk cId="2160903315" sldId="501"/>
            <ac:cxnSpMk id="4" creationId="{AED9DB51-A692-892F-9C70-87DA43A9D6FE}"/>
          </ac:cxnSpMkLst>
        </pc:cxnChg>
        <pc:cxnChg chg="mod">
          <ac:chgData name="Ramu MADUTHURI" userId="S::ramum.in@mouritech.com::78b4165a-2876-48a7-9bf1-662e78cd90a8" providerId="AD" clId="Web-{5F7F36E8-CDB0-7027-5E38-1634EEC54064}" dt="2022-07-23T03:14:22.537" v="393" actId="1076"/>
          <ac:cxnSpMkLst>
            <pc:docMk/>
            <pc:sldMk cId="2160903315" sldId="501"/>
            <ac:cxnSpMk id="15" creationId="{BA292F91-5FF7-4FF1-33D3-8288D1F765D5}"/>
          </ac:cxnSpMkLst>
        </pc:cxnChg>
        <pc:cxnChg chg="mod">
          <ac:chgData name="Ramu MADUTHURI" userId="S::ramum.in@mouritech.com::78b4165a-2876-48a7-9bf1-662e78cd90a8" providerId="AD" clId="Web-{5F7F36E8-CDB0-7027-5E38-1634EEC54064}" dt="2022-07-23T03:14:22.552" v="394" actId="1076"/>
          <ac:cxnSpMkLst>
            <pc:docMk/>
            <pc:sldMk cId="2160903315" sldId="501"/>
            <ac:cxnSpMk id="16" creationId="{08246D7A-DCE5-0DDB-6008-9A4B0C923881}"/>
          </ac:cxnSpMkLst>
        </pc:cxnChg>
        <pc:cxnChg chg="mod">
          <ac:chgData name="Ramu MADUTHURI" userId="S::ramum.in@mouritech.com::78b4165a-2876-48a7-9bf1-662e78cd90a8" providerId="AD" clId="Web-{5F7F36E8-CDB0-7027-5E38-1634EEC54064}" dt="2022-07-23T03:14:22.615" v="399" actId="1076"/>
          <ac:cxnSpMkLst>
            <pc:docMk/>
            <pc:sldMk cId="2160903315" sldId="501"/>
            <ac:cxnSpMk id="21" creationId="{10A4D8ED-3FD8-E0E4-644E-9A6BDA0E424E}"/>
          </ac:cxnSpMkLst>
        </pc:cxnChg>
        <pc:cxnChg chg="mod">
          <ac:chgData name="Ramu MADUTHURI" userId="S::ramum.in@mouritech.com::78b4165a-2876-48a7-9bf1-662e78cd90a8" providerId="AD" clId="Web-{5F7F36E8-CDB0-7027-5E38-1634EEC54064}" dt="2022-07-23T03:14:22.630" v="400" actId="1076"/>
          <ac:cxnSpMkLst>
            <pc:docMk/>
            <pc:sldMk cId="2160903315" sldId="501"/>
            <ac:cxnSpMk id="22" creationId="{5A6C9B65-9EB2-51DF-FBDB-90ECECD9FCA9}"/>
          </ac:cxnSpMkLst>
        </pc:cxnChg>
        <pc:cxnChg chg="mod">
          <ac:chgData name="Ramu MADUTHURI" userId="S::ramum.in@mouritech.com::78b4165a-2876-48a7-9bf1-662e78cd90a8" providerId="AD" clId="Web-{5F7F36E8-CDB0-7027-5E38-1634EEC54064}" dt="2022-07-23T03:14:22.646" v="401" actId="1076"/>
          <ac:cxnSpMkLst>
            <pc:docMk/>
            <pc:sldMk cId="2160903315" sldId="501"/>
            <ac:cxnSpMk id="23" creationId="{BF4E785D-7F8B-1384-9FCB-0637245C3865}"/>
          </ac:cxnSpMkLst>
        </pc:cxnChg>
        <pc:cxnChg chg="mod">
          <ac:chgData name="Ramu MADUTHURI" userId="S::ramum.in@mouritech.com::78b4165a-2876-48a7-9bf1-662e78cd90a8" providerId="AD" clId="Web-{5F7F36E8-CDB0-7027-5E38-1634EEC54064}" dt="2022-07-23T03:14:22.646" v="402" actId="1076"/>
          <ac:cxnSpMkLst>
            <pc:docMk/>
            <pc:sldMk cId="2160903315" sldId="501"/>
            <ac:cxnSpMk id="24" creationId="{D8858E8E-F1C7-82C0-BF6A-C21282507295}"/>
          </ac:cxnSpMkLst>
        </pc:cxnChg>
      </pc:sldChg>
      <pc:sldChg chg="modSp">
        <pc:chgData name="Ramu MADUTHURI" userId="S::ramum.in@mouritech.com::78b4165a-2876-48a7-9bf1-662e78cd90a8" providerId="AD" clId="Web-{5F7F36E8-CDB0-7027-5E38-1634EEC54064}" dt="2022-07-23T03:15:29.537" v="411" actId="1076"/>
        <pc:sldMkLst>
          <pc:docMk/>
          <pc:sldMk cId="259065036" sldId="506"/>
        </pc:sldMkLst>
        <pc:spChg chg="mod">
          <ac:chgData name="Ramu MADUTHURI" userId="S::ramum.in@mouritech.com::78b4165a-2876-48a7-9bf1-662e78cd90a8" providerId="AD" clId="Web-{5F7F36E8-CDB0-7027-5E38-1634EEC54064}" dt="2022-07-23T03:15:29.506" v="406" actId="1076"/>
          <ac:spMkLst>
            <pc:docMk/>
            <pc:sldMk cId="259065036" sldId="506"/>
            <ac:spMk id="2" creationId="{85A5FC5C-A52B-5D1B-9464-37A152E43D22}"/>
          </ac:spMkLst>
        </pc:spChg>
        <pc:spChg chg="mod">
          <ac:chgData name="Ramu MADUTHURI" userId="S::ramum.in@mouritech.com::78b4165a-2876-48a7-9bf1-662e78cd90a8" providerId="AD" clId="Web-{5F7F36E8-CDB0-7027-5E38-1634EEC54064}" dt="2022-07-23T03:15:29.506" v="407" actId="1076"/>
          <ac:spMkLst>
            <pc:docMk/>
            <pc:sldMk cId="259065036" sldId="506"/>
            <ac:spMk id="3" creationId="{5B909F8F-9999-0A59-61CD-396E694F20B5}"/>
          </ac:spMkLst>
        </pc:spChg>
        <pc:spChg chg="mod">
          <ac:chgData name="Ramu MADUTHURI" userId="S::ramum.in@mouritech.com::78b4165a-2876-48a7-9bf1-662e78cd90a8" providerId="AD" clId="Web-{5F7F36E8-CDB0-7027-5E38-1634EEC54064}" dt="2022-07-23T03:15:29.522" v="408" actId="1076"/>
          <ac:spMkLst>
            <pc:docMk/>
            <pc:sldMk cId="259065036" sldId="506"/>
            <ac:spMk id="4" creationId="{2A4EC5EE-9EB3-A3EB-92DD-15C371A776D6}"/>
          </ac:spMkLst>
        </pc:spChg>
        <pc:spChg chg="mod">
          <ac:chgData name="Ramu MADUTHURI" userId="S::ramum.in@mouritech.com::78b4165a-2876-48a7-9bf1-662e78cd90a8" providerId="AD" clId="Web-{5F7F36E8-CDB0-7027-5E38-1634EEC54064}" dt="2022-07-23T03:15:29.522" v="409" actId="1076"/>
          <ac:spMkLst>
            <pc:docMk/>
            <pc:sldMk cId="259065036" sldId="506"/>
            <ac:spMk id="5" creationId="{5B3B1F75-DA45-B969-38E0-7404708CE4CE}"/>
          </ac:spMkLst>
        </pc:spChg>
        <pc:spChg chg="mod">
          <ac:chgData name="Ramu MADUTHURI" userId="S::ramum.in@mouritech.com::78b4165a-2876-48a7-9bf1-662e78cd90a8" providerId="AD" clId="Web-{5F7F36E8-CDB0-7027-5E38-1634EEC54064}" dt="2022-07-23T03:15:29.537" v="410" actId="1076"/>
          <ac:spMkLst>
            <pc:docMk/>
            <pc:sldMk cId="259065036" sldId="506"/>
            <ac:spMk id="8" creationId="{CD9E60E6-BF28-ECC1-B686-F32B8DC52FE3}"/>
          </ac:spMkLst>
        </pc:spChg>
        <pc:spChg chg="mod">
          <ac:chgData name="Ramu MADUTHURI" userId="S::ramum.in@mouritech.com::78b4165a-2876-48a7-9bf1-662e78cd90a8" providerId="AD" clId="Web-{5F7F36E8-CDB0-7027-5E38-1634EEC54064}" dt="2022-07-23T03:15:29.537" v="411" actId="1076"/>
          <ac:spMkLst>
            <pc:docMk/>
            <pc:sldMk cId="259065036" sldId="506"/>
            <ac:spMk id="9" creationId="{156EA6C5-D1CC-2D63-3DE4-C3041974FCE6}"/>
          </ac:spMkLst>
        </pc:spChg>
      </pc:sldChg>
      <pc:sldChg chg="addSp delSp modSp">
        <pc:chgData name="Ramu MADUTHURI" userId="S::ramum.in@mouritech.com::78b4165a-2876-48a7-9bf1-662e78cd90a8" providerId="AD" clId="Web-{5F7F36E8-CDB0-7027-5E38-1634EEC54064}" dt="2022-07-23T02:35:49.516" v="20" actId="20577"/>
        <pc:sldMkLst>
          <pc:docMk/>
          <pc:sldMk cId="882793398" sldId="507"/>
        </pc:sldMkLst>
        <pc:spChg chg="mod">
          <ac:chgData name="Ramu MADUTHURI" userId="S::ramum.in@mouritech.com::78b4165a-2876-48a7-9bf1-662e78cd90a8" providerId="AD" clId="Web-{5F7F36E8-CDB0-7027-5E38-1634EEC54064}" dt="2022-07-23T02:35:34.344" v="15" actId="20577"/>
          <ac:spMkLst>
            <pc:docMk/>
            <pc:sldMk cId="882793398" sldId="507"/>
            <ac:spMk id="2" creationId="{00000000-0000-0000-0000-000000000000}"/>
          </ac:spMkLst>
        </pc:spChg>
        <pc:spChg chg="mod">
          <ac:chgData name="Ramu MADUTHURI" userId="S::ramum.in@mouritech.com::78b4165a-2876-48a7-9bf1-662e78cd90a8" providerId="AD" clId="Web-{5F7F36E8-CDB0-7027-5E38-1634EEC54064}" dt="2022-07-23T02:35:49.516" v="20" actId="20577"/>
          <ac:spMkLst>
            <pc:docMk/>
            <pc:sldMk cId="882793398" sldId="507"/>
            <ac:spMk id="3" creationId="{EB874853-FE28-06EC-B1E3-033FB9366ABD}"/>
          </ac:spMkLst>
        </pc:spChg>
        <pc:spChg chg="add del">
          <ac:chgData name="Ramu MADUTHURI" userId="S::ramum.in@mouritech.com::78b4165a-2876-48a7-9bf1-662e78cd90a8" providerId="AD" clId="Web-{5F7F36E8-CDB0-7027-5E38-1634EEC54064}" dt="2022-07-23T02:35:43.313" v="19"/>
          <ac:spMkLst>
            <pc:docMk/>
            <pc:sldMk cId="882793398" sldId="507"/>
            <ac:spMk id="8" creationId="{550D0694-4C29-7AA1-4153-86B6BF925F36}"/>
          </ac:spMkLst>
        </pc:spChg>
        <pc:picChg chg="del">
          <ac:chgData name="Ramu MADUTHURI" userId="S::ramum.in@mouritech.com::78b4165a-2876-48a7-9bf1-662e78cd90a8" providerId="AD" clId="Web-{5F7F36E8-CDB0-7027-5E38-1634EEC54064}" dt="2022-07-23T02:35:01.219" v="7"/>
          <ac:picMkLst>
            <pc:docMk/>
            <pc:sldMk cId="882793398" sldId="507"/>
            <ac:picMk id="4" creationId="{768B17E3-5CBB-188B-5782-918F9E62A088}"/>
          </ac:picMkLst>
        </pc:picChg>
        <pc:picChg chg="del">
          <ac:chgData name="Ramu MADUTHURI" userId="S::ramum.in@mouritech.com::78b4165a-2876-48a7-9bf1-662e78cd90a8" providerId="AD" clId="Web-{5F7F36E8-CDB0-7027-5E38-1634EEC54064}" dt="2022-07-23T02:35:01.219" v="6"/>
          <ac:picMkLst>
            <pc:docMk/>
            <pc:sldMk cId="882793398" sldId="507"/>
            <ac:picMk id="5" creationId="{DD0981B9-4B1E-2FF3-47F7-E45C41E2FF64}"/>
          </ac:picMkLst>
        </pc:picChg>
        <pc:picChg chg="add mod">
          <ac:chgData name="Ramu MADUTHURI" userId="S::ramum.in@mouritech.com::78b4165a-2876-48a7-9bf1-662e78cd90a8" providerId="AD" clId="Web-{5F7F36E8-CDB0-7027-5E38-1634EEC54064}" dt="2022-07-23T02:35:16.969" v="11" actId="1076"/>
          <ac:picMkLst>
            <pc:docMk/>
            <pc:sldMk cId="882793398" sldId="507"/>
            <ac:picMk id="6" creationId="{C8A4B180-3446-4A0C-703C-C4130D393860}"/>
          </ac:picMkLst>
        </pc:picChg>
        <pc:picChg chg="add mod">
          <ac:chgData name="Ramu MADUTHURI" userId="S::ramum.in@mouritech.com::78b4165a-2876-48a7-9bf1-662e78cd90a8" providerId="AD" clId="Web-{5F7F36E8-CDB0-7027-5E38-1634EEC54064}" dt="2022-07-23T02:35:14.266" v="10" actId="1076"/>
          <ac:picMkLst>
            <pc:docMk/>
            <pc:sldMk cId="882793398" sldId="507"/>
            <ac:picMk id="7" creationId="{FAB94B52-B17D-6476-B448-79F3AE1ED8FE}"/>
          </ac:picMkLst>
        </pc:picChg>
      </pc:sldChg>
      <pc:sldChg chg="addSp delSp modSp">
        <pc:chgData name="Ramu MADUTHURI" userId="S::ramum.in@mouritech.com::78b4165a-2876-48a7-9bf1-662e78cd90a8" providerId="AD" clId="Web-{5F7F36E8-CDB0-7027-5E38-1634EEC54064}" dt="2022-07-23T02:36:49.423" v="36" actId="1076"/>
        <pc:sldMkLst>
          <pc:docMk/>
          <pc:sldMk cId="1950612007" sldId="508"/>
        </pc:sldMkLst>
        <pc:spChg chg="mod">
          <ac:chgData name="Ramu MADUTHURI" userId="S::ramum.in@mouritech.com::78b4165a-2876-48a7-9bf1-662e78cd90a8" providerId="AD" clId="Web-{5F7F36E8-CDB0-7027-5E38-1634EEC54064}" dt="2022-07-23T02:36:13.547" v="25" actId="20577"/>
          <ac:spMkLst>
            <pc:docMk/>
            <pc:sldMk cId="1950612007" sldId="508"/>
            <ac:spMk id="2" creationId="{00000000-0000-0000-0000-000000000000}"/>
          </ac:spMkLst>
        </pc:spChg>
        <pc:spChg chg="mod">
          <ac:chgData name="Ramu MADUTHURI" userId="S::ramum.in@mouritech.com::78b4165a-2876-48a7-9bf1-662e78cd90a8" providerId="AD" clId="Web-{5F7F36E8-CDB0-7027-5E38-1634EEC54064}" dt="2022-07-23T02:36:26.735" v="30" actId="20577"/>
          <ac:spMkLst>
            <pc:docMk/>
            <pc:sldMk cId="1950612007" sldId="508"/>
            <ac:spMk id="3" creationId="{EB874853-FE28-06EC-B1E3-033FB9366ABD}"/>
          </ac:spMkLst>
        </pc:spChg>
        <pc:picChg chg="add mod">
          <ac:chgData name="Ramu MADUTHURI" userId="S::ramum.in@mouritech.com::78b4165a-2876-48a7-9bf1-662e78cd90a8" providerId="AD" clId="Web-{5F7F36E8-CDB0-7027-5E38-1634EEC54064}" dt="2022-07-23T02:36:49.407" v="35" actId="1076"/>
          <ac:picMkLst>
            <pc:docMk/>
            <pc:sldMk cId="1950612007" sldId="508"/>
            <ac:picMk id="4" creationId="{A10B5AD3-33C4-2040-E5F1-8B4A0E165AA9}"/>
          </ac:picMkLst>
        </pc:picChg>
        <pc:picChg chg="del">
          <ac:chgData name="Ramu MADUTHURI" userId="S::ramum.in@mouritech.com::78b4165a-2876-48a7-9bf1-662e78cd90a8" providerId="AD" clId="Web-{5F7F36E8-CDB0-7027-5E38-1634EEC54064}" dt="2022-07-23T02:36:20.454" v="28"/>
          <ac:picMkLst>
            <pc:docMk/>
            <pc:sldMk cId="1950612007" sldId="508"/>
            <ac:picMk id="5" creationId="{1A6F23AB-D2A9-D773-E06A-96E2DD4D9ED3}"/>
          </ac:picMkLst>
        </pc:picChg>
        <pc:picChg chg="del">
          <ac:chgData name="Ramu MADUTHURI" userId="S::ramum.in@mouritech.com::78b4165a-2876-48a7-9bf1-662e78cd90a8" providerId="AD" clId="Web-{5F7F36E8-CDB0-7027-5E38-1634EEC54064}" dt="2022-07-23T02:36:20.454" v="27"/>
          <ac:picMkLst>
            <pc:docMk/>
            <pc:sldMk cId="1950612007" sldId="508"/>
            <ac:picMk id="6" creationId="{97B5B007-7A29-A632-E331-35775B1A1F44}"/>
          </ac:picMkLst>
        </pc:picChg>
        <pc:picChg chg="add mod">
          <ac:chgData name="Ramu MADUTHURI" userId="S::ramum.in@mouritech.com::78b4165a-2876-48a7-9bf1-662e78cd90a8" providerId="AD" clId="Web-{5F7F36E8-CDB0-7027-5E38-1634EEC54064}" dt="2022-07-23T02:36:49.423" v="36" actId="1076"/>
          <ac:picMkLst>
            <pc:docMk/>
            <pc:sldMk cId="1950612007" sldId="508"/>
            <ac:picMk id="7" creationId="{616AEBD3-9EBE-E7DF-A5CE-CB54B5F1BC40}"/>
          </ac:picMkLst>
        </pc:picChg>
      </pc:sldChg>
      <pc:sldChg chg="addSp delSp modSp">
        <pc:chgData name="Ramu MADUTHURI" userId="S::ramum.in@mouritech.com::78b4165a-2876-48a7-9bf1-662e78cd90a8" providerId="AD" clId="Web-{5F7F36E8-CDB0-7027-5E38-1634EEC54064}" dt="2022-07-23T03:22:29.121" v="448" actId="20577"/>
        <pc:sldMkLst>
          <pc:docMk/>
          <pc:sldMk cId="1343169981" sldId="509"/>
        </pc:sldMkLst>
        <pc:spChg chg="mod">
          <ac:chgData name="Ramu MADUTHURI" userId="S::ramum.in@mouritech.com::78b4165a-2876-48a7-9bf1-662e78cd90a8" providerId="AD" clId="Web-{5F7F36E8-CDB0-7027-5E38-1634EEC54064}" dt="2022-07-23T03:22:29.121" v="448" actId="20577"/>
          <ac:spMkLst>
            <pc:docMk/>
            <pc:sldMk cId="1343169981" sldId="509"/>
            <ac:spMk id="2" creationId="{00000000-0000-0000-0000-000000000000}"/>
          </ac:spMkLst>
        </pc:spChg>
        <pc:spChg chg="mod">
          <ac:chgData name="Ramu MADUTHURI" userId="S::ramum.in@mouritech.com::78b4165a-2876-48a7-9bf1-662e78cd90a8" providerId="AD" clId="Web-{5F7F36E8-CDB0-7027-5E38-1634EEC54064}" dt="2022-07-23T03:22:26.902" v="447" actId="20577"/>
          <ac:spMkLst>
            <pc:docMk/>
            <pc:sldMk cId="1343169981" sldId="509"/>
            <ac:spMk id="3" creationId="{EB874853-FE28-06EC-B1E3-033FB9366ABD}"/>
          </ac:spMkLst>
        </pc:spChg>
        <pc:picChg chg="del">
          <ac:chgData name="Ramu MADUTHURI" userId="S::ramum.in@mouritech.com::78b4165a-2876-48a7-9bf1-662e78cd90a8" providerId="AD" clId="Web-{5F7F36E8-CDB0-7027-5E38-1634EEC54064}" dt="2022-07-23T02:37:16.048" v="44"/>
          <ac:picMkLst>
            <pc:docMk/>
            <pc:sldMk cId="1343169981" sldId="509"/>
            <ac:picMk id="4" creationId="{73059E26-FF77-62B6-5BCB-5E5E25F45C52}"/>
          </ac:picMkLst>
        </pc:picChg>
        <pc:picChg chg="add mod">
          <ac:chgData name="Ramu MADUTHURI" userId="S::ramum.in@mouritech.com::78b4165a-2876-48a7-9bf1-662e78cd90a8" providerId="AD" clId="Web-{5F7F36E8-CDB0-7027-5E38-1634EEC54064}" dt="2022-07-23T02:37:28.814" v="48" actId="1076"/>
          <ac:picMkLst>
            <pc:docMk/>
            <pc:sldMk cId="1343169981" sldId="509"/>
            <ac:picMk id="5" creationId="{A17E28C4-934C-1781-B5DC-6FF64FD86213}"/>
          </ac:picMkLst>
        </pc:picChg>
        <pc:picChg chg="add mod">
          <ac:chgData name="Ramu MADUTHURI" userId="S::ramum.in@mouritech.com::78b4165a-2876-48a7-9bf1-662e78cd90a8" providerId="AD" clId="Web-{5F7F36E8-CDB0-7027-5E38-1634EEC54064}" dt="2022-07-23T02:37:26.048" v="47" actId="1076"/>
          <ac:picMkLst>
            <pc:docMk/>
            <pc:sldMk cId="1343169981" sldId="509"/>
            <ac:picMk id="6" creationId="{DFFAF6D2-EEAD-5360-0242-EED0B7DECB86}"/>
          </ac:picMkLst>
        </pc:picChg>
        <pc:picChg chg="del">
          <ac:chgData name="Ramu MADUTHURI" userId="S::ramum.in@mouritech.com::78b4165a-2876-48a7-9bf1-662e78cd90a8" providerId="AD" clId="Web-{5F7F36E8-CDB0-7027-5E38-1634EEC54064}" dt="2022-07-23T02:37:16.048" v="43"/>
          <ac:picMkLst>
            <pc:docMk/>
            <pc:sldMk cId="1343169981" sldId="509"/>
            <ac:picMk id="7" creationId="{087AA807-7321-114E-698D-DEFCDEB16D05}"/>
          </ac:picMkLst>
        </pc:picChg>
      </pc:sldChg>
      <pc:sldChg chg="addSp delSp modSp">
        <pc:chgData name="Ramu MADUTHURI" userId="S::ramum.in@mouritech.com::78b4165a-2876-48a7-9bf1-662e78cd90a8" providerId="AD" clId="Web-{5F7F36E8-CDB0-7027-5E38-1634EEC54064}" dt="2022-07-23T02:39:50.393" v="66" actId="14100"/>
        <pc:sldMkLst>
          <pc:docMk/>
          <pc:sldMk cId="890610171" sldId="511"/>
        </pc:sldMkLst>
        <pc:picChg chg="del">
          <ac:chgData name="Ramu MADUTHURI" userId="S::ramum.in@mouritech.com::78b4165a-2876-48a7-9bf1-662e78cd90a8" providerId="AD" clId="Web-{5F7F36E8-CDB0-7027-5E38-1634EEC54064}" dt="2022-07-23T02:39:46.065" v="64"/>
          <ac:picMkLst>
            <pc:docMk/>
            <pc:sldMk cId="890610171" sldId="511"/>
            <ac:picMk id="4" creationId="{7D37CF48-98AA-2718-DF58-193FE6CB7EA8}"/>
          </ac:picMkLst>
        </pc:picChg>
        <pc:picChg chg="add mod">
          <ac:chgData name="Ramu MADUTHURI" userId="S::ramum.in@mouritech.com::78b4165a-2876-48a7-9bf1-662e78cd90a8" providerId="AD" clId="Web-{5F7F36E8-CDB0-7027-5E38-1634EEC54064}" dt="2022-07-23T02:39:50.393" v="66" actId="14100"/>
          <ac:picMkLst>
            <pc:docMk/>
            <pc:sldMk cId="890610171" sldId="511"/>
            <ac:picMk id="5" creationId="{9A5AB836-35AF-C25B-025D-F93BBB68CF67}"/>
          </ac:picMkLst>
        </pc:picChg>
      </pc:sldChg>
      <pc:sldChg chg="addSp delSp modSp">
        <pc:chgData name="Ramu MADUTHURI" userId="S::ramum.in@mouritech.com::78b4165a-2876-48a7-9bf1-662e78cd90a8" providerId="AD" clId="Web-{5F7F36E8-CDB0-7027-5E38-1634EEC54064}" dt="2022-07-23T02:44:07.427" v="116" actId="20577"/>
        <pc:sldMkLst>
          <pc:docMk/>
          <pc:sldMk cId="3178289275" sldId="513"/>
        </pc:sldMkLst>
        <pc:spChg chg="mod">
          <ac:chgData name="Ramu MADUTHURI" userId="S::ramum.in@mouritech.com::78b4165a-2876-48a7-9bf1-662e78cd90a8" providerId="AD" clId="Web-{5F7F36E8-CDB0-7027-5E38-1634EEC54064}" dt="2022-07-23T02:44:07.427" v="116" actId="20577"/>
          <ac:spMkLst>
            <pc:docMk/>
            <pc:sldMk cId="3178289275" sldId="513"/>
            <ac:spMk id="2" creationId="{00000000-0000-0000-0000-000000000000}"/>
          </ac:spMkLst>
        </pc:spChg>
        <pc:spChg chg="add mod">
          <ac:chgData name="Ramu MADUTHURI" userId="S::ramum.in@mouritech.com::78b4165a-2876-48a7-9bf1-662e78cd90a8" providerId="AD" clId="Web-{5F7F36E8-CDB0-7027-5E38-1634EEC54064}" dt="2022-07-23T02:43:57.301" v="111" actId="1076"/>
          <ac:spMkLst>
            <pc:docMk/>
            <pc:sldMk cId="3178289275" sldId="513"/>
            <ac:spMk id="4" creationId="{8909B8B0-0318-7051-E206-85BBC3533A65}"/>
          </ac:spMkLst>
        </pc:spChg>
        <pc:picChg chg="del">
          <ac:chgData name="Ramu MADUTHURI" userId="S::ramum.in@mouritech.com::78b4165a-2876-48a7-9bf1-662e78cd90a8" providerId="AD" clId="Web-{5F7F36E8-CDB0-7027-5E38-1634EEC54064}" dt="2022-07-23T02:43:53.801" v="109"/>
          <ac:picMkLst>
            <pc:docMk/>
            <pc:sldMk cId="3178289275" sldId="513"/>
            <ac:picMk id="5" creationId="{B440DCB4-6B2A-CED7-FC2B-1EA4FC16AE55}"/>
          </ac:picMkLst>
        </pc:picChg>
        <pc:picChg chg="add mod">
          <ac:chgData name="Ramu MADUTHURI" userId="S::ramum.in@mouritech.com::78b4165a-2876-48a7-9bf1-662e78cd90a8" providerId="AD" clId="Web-{5F7F36E8-CDB0-7027-5E38-1634EEC54064}" dt="2022-07-23T02:43:57.333" v="112" actId="1076"/>
          <ac:picMkLst>
            <pc:docMk/>
            <pc:sldMk cId="3178289275" sldId="513"/>
            <ac:picMk id="6" creationId="{5CED3417-1D76-56B7-E96B-00C2E9B3DC41}"/>
          </ac:picMkLst>
        </pc:picChg>
        <pc:picChg chg="del">
          <ac:chgData name="Ramu MADUTHURI" userId="S::ramum.in@mouritech.com::78b4165a-2876-48a7-9bf1-662e78cd90a8" providerId="AD" clId="Web-{5F7F36E8-CDB0-7027-5E38-1634EEC54064}" dt="2022-07-23T02:43:53.801" v="108"/>
          <ac:picMkLst>
            <pc:docMk/>
            <pc:sldMk cId="3178289275" sldId="513"/>
            <ac:picMk id="7" creationId="{ABCD20C5-512C-03EF-3D06-841490F9CE98}"/>
          </ac:picMkLst>
        </pc:picChg>
        <pc:picChg chg="del">
          <ac:chgData name="Ramu MADUTHURI" userId="S::ramum.in@mouritech.com::78b4165a-2876-48a7-9bf1-662e78cd90a8" providerId="AD" clId="Web-{5F7F36E8-CDB0-7027-5E38-1634EEC54064}" dt="2022-07-23T02:43:53.801" v="107"/>
          <ac:picMkLst>
            <pc:docMk/>
            <pc:sldMk cId="3178289275" sldId="513"/>
            <ac:picMk id="9" creationId="{D5101549-98A6-28C3-11BB-B9E859D26688}"/>
          </ac:picMkLst>
        </pc:picChg>
      </pc:sldChg>
      <pc:sldChg chg="del">
        <pc:chgData name="Ramu MADUTHURI" userId="S::ramum.in@mouritech.com::78b4165a-2876-48a7-9bf1-662e78cd90a8" providerId="AD" clId="Web-{5F7F36E8-CDB0-7027-5E38-1634EEC54064}" dt="2022-07-23T02:43:23.426" v="100"/>
        <pc:sldMkLst>
          <pc:docMk/>
          <pc:sldMk cId="2102640760" sldId="514"/>
        </pc:sldMkLst>
      </pc:sldChg>
      <pc:sldChg chg="del">
        <pc:chgData name="Ramu MADUTHURI" userId="S::ramum.in@mouritech.com::78b4165a-2876-48a7-9bf1-662e78cd90a8" providerId="AD" clId="Web-{5F7F36E8-CDB0-7027-5E38-1634EEC54064}" dt="2022-07-23T02:43:31.082" v="105"/>
        <pc:sldMkLst>
          <pc:docMk/>
          <pc:sldMk cId="1350933596" sldId="515"/>
        </pc:sldMkLst>
      </pc:sldChg>
      <pc:sldChg chg="del">
        <pc:chgData name="Ramu MADUTHURI" userId="S::ramum.in@mouritech.com::78b4165a-2876-48a7-9bf1-662e78cd90a8" providerId="AD" clId="Web-{5F7F36E8-CDB0-7027-5E38-1634EEC54064}" dt="2022-07-23T02:43:31.082" v="106"/>
        <pc:sldMkLst>
          <pc:docMk/>
          <pc:sldMk cId="236859355" sldId="516"/>
        </pc:sldMkLst>
      </pc:sldChg>
      <pc:sldChg chg="del">
        <pc:chgData name="Ramu MADUTHURI" userId="S::ramum.in@mouritech.com::78b4165a-2876-48a7-9bf1-662e78cd90a8" providerId="AD" clId="Web-{5F7F36E8-CDB0-7027-5E38-1634EEC54064}" dt="2022-07-23T02:43:31.082" v="104"/>
        <pc:sldMkLst>
          <pc:docMk/>
          <pc:sldMk cId="267060862" sldId="517"/>
        </pc:sldMkLst>
      </pc:sldChg>
      <pc:sldChg chg="del">
        <pc:chgData name="Ramu MADUTHURI" userId="S::ramum.in@mouritech.com::78b4165a-2876-48a7-9bf1-662e78cd90a8" providerId="AD" clId="Web-{5F7F36E8-CDB0-7027-5E38-1634EEC54064}" dt="2022-07-23T02:43:31.082" v="103"/>
        <pc:sldMkLst>
          <pc:docMk/>
          <pc:sldMk cId="2211791345" sldId="518"/>
        </pc:sldMkLst>
      </pc:sldChg>
      <pc:sldChg chg="del">
        <pc:chgData name="Ramu MADUTHURI" userId="S::ramum.in@mouritech.com::78b4165a-2876-48a7-9bf1-662e78cd90a8" providerId="AD" clId="Web-{5F7F36E8-CDB0-7027-5E38-1634EEC54064}" dt="2022-07-23T02:43:31.082" v="102"/>
        <pc:sldMkLst>
          <pc:docMk/>
          <pc:sldMk cId="3004738369" sldId="519"/>
        </pc:sldMkLst>
      </pc:sldChg>
      <pc:sldChg chg="del">
        <pc:chgData name="Ramu MADUTHURI" userId="S::ramum.in@mouritech.com::78b4165a-2876-48a7-9bf1-662e78cd90a8" providerId="AD" clId="Web-{5F7F36E8-CDB0-7027-5E38-1634EEC54064}" dt="2022-07-23T02:43:31.082" v="101"/>
        <pc:sldMkLst>
          <pc:docMk/>
          <pc:sldMk cId="1016535619" sldId="520"/>
        </pc:sldMkLst>
      </pc:sldChg>
      <pc:sldChg chg="modSp">
        <pc:chgData name="Ramu MADUTHURI" userId="S::ramum.in@mouritech.com::78b4165a-2876-48a7-9bf1-662e78cd90a8" providerId="AD" clId="Web-{5F7F36E8-CDB0-7027-5E38-1634EEC54064}" dt="2022-07-23T03:21:55.027" v="446"/>
        <pc:sldMkLst>
          <pc:docMk/>
          <pc:sldMk cId="691925578" sldId="525"/>
        </pc:sldMkLst>
        <pc:picChg chg="mod modCrop">
          <ac:chgData name="Ramu MADUTHURI" userId="S::ramum.in@mouritech.com::78b4165a-2876-48a7-9bf1-662e78cd90a8" providerId="AD" clId="Web-{5F7F36E8-CDB0-7027-5E38-1634EEC54064}" dt="2022-07-23T03:21:55.027" v="446"/>
          <ac:picMkLst>
            <pc:docMk/>
            <pc:sldMk cId="691925578" sldId="525"/>
            <ac:picMk id="4" creationId="{86766F80-BBE0-6C93-0C11-C00BD5B03BA6}"/>
          </ac:picMkLst>
        </pc:picChg>
      </pc:sldChg>
      <pc:sldChg chg="addSp modSp">
        <pc:chgData name="Ramu MADUTHURI" userId="S::ramum.in@mouritech.com::78b4165a-2876-48a7-9bf1-662e78cd90a8" providerId="AD" clId="Web-{5F7F36E8-CDB0-7027-5E38-1634EEC54064}" dt="2022-07-23T03:13:02.552" v="380" actId="20577"/>
        <pc:sldMkLst>
          <pc:docMk/>
          <pc:sldMk cId="86181363" sldId="526"/>
        </pc:sldMkLst>
        <pc:spChg chg="add mod">
          <ac:chgData name="Ramu MADUTHURI" userId="S::ramum.in@mouritech.com::78b4165a-2876-48a7-9bf1-662e78cd90a8" providerId="AD" clId="Web-{5F7F36E8-CDB0-7027-5E38-1634EEC54064}" dt="2022-07-23T03:13:02.552" v="380" actId="20577"/>
          <ac:spMkLst>
            <pc:docMk/>
            <pc:sldMk cId="86181363" sldId="526"/>
            <ac:spMk id="3" creationId="{BC34483A-F52F-72F5-6567-4658F561A7CA}"/>
          </ac:spMkLst>
        </pc:spChg>
      </pc:sldChg>
      <pc:sldChg chg="modSp">
        <pc:chgData name="Ramu MADUTHURI" userId="S::ramum.in@mouritech.com::78b4165a-2876-48a7-9bf1-662e78cd90a8" providerId="AD" clId="Web-{5F7F36E8-CDB0-7027-5E38-1634EEC54064}" dt="2022-07-23T03:15:21.162" v="405" actId="20577"/>
        <pc:sldMkLst>
          <pc:docMk/>
          <pc:sldMk cId="3375698456" sldId="532"/>
        </pc:sldMkLst>
        <pc:spChg chg="mod">
          <ac:chgData name="Ramu MADUTHURI" userId="S::ramum.in@mouritech.com::78b4165a-2876-48a7-9bf1-662e78cd90a8" providerId="AD" clId="Web-{5F7F36E8-CDB0-7027-5E38-1634EEC54064}" dt="2022-07-23T03:15:21.162" v="405" actId="20577"/>
          <ac:spMkLst>
            <pc:docMk/>
            <pc:sldMk cId="3375698456" sldId="532"/>
            <ac:spMk id="22" creationId="{04BDACCC-85A2-3AA6-E9D0-855216E020A8}"/>
          </ac:spMkLst>
        </pc:spChg>
      </pc:sldChg>
      <pc:sldChg chg="modSp">
        <pc:chgData name="Ramu MADUTHURI" userId="S::ramum.in@mouritech.com::78b4165a-2876-48a7-9bf1-662e78cd90a8" providerId="AD" clId="Web-{5F7F36E8-CDB0-7027-5E38-1634EEC54064}" dt="2022-07-23T02:34:36.781" v="3"/>
        <pc:sldMkLst>
          <pc:docMk/>
          <pc:sldMk cId="3252702238" sldId="535"/>
        </pc:sldMkLst>
        <pc:picChg chg="mod modCrop">
          <ac:chgData name="Ramu MADUTHURI" userId="S::ramum.in@mouritech.com::78b4165a-2876-48a7-9bf1-662e78cd90a8" providerId="AD" clId="Web-{5F7F36E8-CDB0-7027-5E38-1634EEC54064}" dt="2022-07-23T02:34:36.781" v="3"/>
          <ac:picMkLst>
            <pc:docMk/>
            <pc:sldMk cId="3252702238" sldId="535"/>
            <ac:picMk id="4" creationId="{86766F80-BBE0-6C93-0C11-C00BD5B03BA6}"/>
          </ac:picMkLst>
        </pc:picChg>
      </pc:sldChg>
      <pc:sldChg chg="modSp add ord replId">
        <pc:chgData name="Ramu MADUTHURI" userId="S::ramum.in@mouritech.com::78b4165a-2876-48a7-9bf1-662e78cd90a8" providerId="AD" clId="Web-{5F7F36E8-CDB0-7027-5E38-1634EEC54064}" dt="2022-07-23T02:39:23.612" v="62" actId="1076"/>
        <pc:sldMkLst>
          <pc:docMk/>
          <pc:sldMk cId="826526626" sldId="536"/>
        </pc:sldMkLst>
        <pc:spChg chg="mod">
          <ac:chgData name="Ramu MADUTHURI" userId="S::ramum.in@mouritech.com::78b4165a-2876-48a7-9bf1-662e78cd90a8" providerId="AD" clId="Web-{5F7F36E8-CDB0-7027-5E38-1634EEC54064}" dt="2022-07-23T02:38:01.517" v="60" actId="20577"/>
          <ac:spMkLst>
            <pc:docMk/>
            <pc:sldMk cId="826526626" sldId="536"/>
            <ac:spMk id="6" creationId="{A83D389D-73E3-3F8F-F792-08C54560C29C}"/>
          </ac:spMkLst>
        </pc:spChg>
        <pc:picChg chg="mod">
          <ac:chgData name="Ramu MADUTHURI" userId="S::ramum.in@mouritech.com::78b4165a-2876-48a7-9bf1-662e78cd90a8" providerId="AD" clId="Web-{5F7F36E8-CDB0-7027-5E38-1634EEC54064}" dt="2022-07-23T02:39:23.612" v="62" actId="1076"/>
          <ac:picMkLst>
            <pc:docMk/>
            <pc:sldMk cId="826526626" sldId="536"/>
            <ac:picMk id="4" creationId="{86766F80-BBE0-6C93-0C11-C00BD5B03BA6}"/>
          </ac:picMkLst>
        </pc:picChg>
      </pc:sldChg>
      <pc:sldChg chg="modSp add ord replId">
        <pc:chgData name="Ramu MADUTHURI" userId="S::ramum.in@mouritech.com::78b4165a-2876-48a7-9bf1-662e78cd90a8" providerId="AD" clId="Web-{5F7F36E8-CDB0-7027-5E38-1634EEC54064}" dt="2022-07-23T02:44:53.661" v="124" actId="20577"/>
        <pc:sldMkLst>
          <pc:docMk/>
          <pc:sldMk cId="4272931583" sldId="537"/>
        </pc:sldMkLst>
        <pc:spChg chg="mod">
          <ac:chgData name="Ramu MADUTHURI" userId="S::ramum.in@mouritech.com::78b4165a-2876-48a7-9bf1-662e78cd90a8" providerId="AD" clId="Web-{5F7F36E8-CDB0-7027-5E38-1634EEC54064}" dt="2022-07-23T02:44:53.661" v="124" actId="20577"/>
          <ac:spMkLst>
            <pc:docMk/>
            <pc:sldMk cId="4272931583" sldId="537"/>
            <ac:spMk id="6" creationId="{A83D389D-73E3-3F8F-F792-08C54560C29C}"/>
          </ac:spMkLst>
        </pc:spChg>
      </pc:sldChg>
      <pc:sldChg chg="addSp delSp modSp add ord replId">
        <pc:chgData name="Ramu MADUTHURI" userId="S::ramum.in@mouritech.com::78b4165a-2876-48a7-9bf1-662e78cd90a8" providerId="AD" clId="Web-{5F7F36E8-CDB0-7027-5E38-1634EEC54064}" dt="2022-07-23T02:46:50.272" v="149"/>
        <pc:sldMkLst>
          <pc:docMk/>
          <pc:sldMk cId="2292142895" sldId="538"/>
        </pc:sldMkLst>
        <pc:spChg chg="mod">
          <ac:chgData name="Ramu MADUTHURI" userId="S::ramum.in@mouritech.com::78b4165a-2876-48a7-9bf1-662e78cd90a8" providerId="AD" clId="Web-{5F7F36E8-CDB0-7027-5E38-1634EEC54064}" dt="2022-07-23T02:45:18.865" v="139" actId="14100"/>
          <ac:spMkLst>
            <pc:docMk/>
            <pc:sldMk cId="2292142895" sldId="538"/>
            <ac:spMk id="6" creationId="{A83D389D-73E3-3F8F-F792-08C54560C29C}"/>
          </ac:spMkLst>
        </pc:spChg>
        <pc:picChg chg="add del">
          <ac:chgData name="Ramu MADUTHURI" userId="S::ramum.in@mouritech.com::78b4165a-2876-48a7-9bf1-662e78cd90a8" providerId="AD" clId="Web-{5F7F36E8-CDB0-7027-5E38-1634EEC54064}" dt="2022-07-23T02:45:35.396" v="148"/>
          <ac:picMkLst>
            <pc:docMk/>
            <pc:sldMk cId="2292142895" sldId="538"/>
            <ac:picMk id="2" creationId="{F8936B8F-C0C1-98A0-947A-D97E261C763D}"/>
          </ac:picMkLst>
        </pc:picChg>
        <pc:picChg chg="add del mod">
          <ac:chgData name="Ramu MADUTHURI" userId="S::ramum.in@mouritech.com::78b4165a-2876-48a7-9bf1-662e78cd90a8" providerId="AD" clId="Web-{5F7F36E8-CDB0-7027-5E38-1634EEC54064}" dt="2022-07-23T02:46:50.272" v="149"/>
          <ac:picMkLst>
            <pc:docMk/>
            <pc:sldMk cId="2292142895" sldId="538"/>
            <ac:picMk id="4" creationId="{86766F80-BBE0-6C93-0C11-C00BD5B03BA6}"/>
          </ac:picMkLst>
        </pc:picChg>
      </pc:sldChg>
      <pc:sldChg chg="addSp delSp modSp add replId">
        <pc:chgData name="Ramu MADUTHURI" userId="S::ramum.in@mouritech.com::78b4165a-2876-48a7-9bf1-662e78cd90a8" providerId="AD" clId="Web-{5F7F36E8-CDB0-7027-5E38-1634EEC54064}" dt="2022-07-23T02:50:15.571" v="194" actId="14100"/>
        <pc:sldMkLst>
          <pc:docMk/>
          <pc:sldMk cId="1536157792" sldId="539"/>
        </pc:sldMkLst>
        <pc:spChg chg="mod">
          <ac:chgData name="Ramu MADUTHURI" userId="S::ramum.in@mouritech.com::78b4165a-2876-48a7-9bf1-662e78cd90a8" providerId="AD" clId="Web-{5F7F36E8-CDB0-7027-5E38-1634EEC54064}" dt="2022-07-23T02:50:05.883" v="190" actId="20577"/>
          <ac:spMkLst>
            <pc:docMk/>
            <pc:sldMk cId="1536157792" sldId="539"/>
            <ac:spMk id="2" creationId="{00000000-0000-0000-0000-000000000000}"/>
          </ac:spMkLst>
        </pc:spChg>
        <pc:spChg chg="mod">
          <ac:chgData name="Ramu MADUTHURI" userId="S::ramum.in@mouritech.com::78b4165a-2876-48a7-9bf1-662e78cd90a8" providerId="AD" clId="Web-{5F7F36E8-CDB0-7027-5E38-1634EEC54064}" dt="2022-07-23T02:49:45.852" v="184" actId="20577"/>
          <ac:spMkLst>
            <pc:docMk/>
            <pc:sldMk cId="1536157792" sldId="539"/>
            <ac:spMk id="3" creationId="{EB874853-FE28-06EC-B1E3-033FB9366ABD}"/>
          </ac:spMkLst>
        </pc:spChg>
        <pc:picChg chg="del">
          <ac:chgData name="Ramu MADUTHURI" userId="S::ramum.in@mouritech.com::78b4165a-2876-48a7-9bf1-662e78cd90a8" providerId="AD" clId="Web-{5F7F36E8-CDB0-7027-5E38-1634EEC54064}" dt="2022-07-23T02:50:06.977" v="191"/>
          <ac:picMkLst>
            <pc:docMk/>
            <pc:sldMk cId="1536157792" sldId="539"/>
            <ac:picMk id="4" creationId="{21ECC847-026D-BF5D-7EB7-5138BBD90271}"/>
          </ac:picMkLst>
        </pc:picChg>
        <pc:picChg chg="add mod">
          <ac:chgData name="Ramu MADUTHURI" userId="S::ramum.in@mouritech.com::78b4165a-2876-48a7-9bf1-662e78cd90a8" providerId="AD" clId="Web-{5F7F36E8-CDB0-7027-5E38-1634EEC54064}" dt="2022-07-23T02:50:15.571" v="194" actId="14100"/>
          <ac:picMkLst>
            <pc:docMk/>
            <pc:sldMk cId="1536157792" sldId="539"/>
            <ac:picMk id="5" creationId="{E380EE06-3005-51FB-A5B6-42E2991B0B7E}"/>
          </ac:picMkLst>
        </pc:picChg>
      </pc:sldChg>
      <pc:sldChg chg="add del replId">
        <pc:chgData name="Ramu MADUTHURI" userId="S::ramum.in@mouritech.com::78b4165a-2876-48a7-9bf1-662e78cd90a8" providerId="AD" clId="Web-{5F7F36E8-CDB0-7027-5E38-1634EEC54064}" dt="2022-07-23T02:58:44.700" v="205"/>
        <pc:sldMkLst>
          <pc:docMk/>
          <pc:sldMk cId="1344070472" sldId="540"/>
        </pc:sldMkLst>
      </pc:sldChg>
      <pc:sldChg chg="modSp add replId">
        <pc:chgData name="Ramu MADUTHURI" userId="S::ramum.in@mouritech.com::78b4165a-2876-48a7-9bf1-662e78cd90a8" providerId="AD" clId="Web-{5F7F36E8-CDB0-7027-5E38-1634EEC54064}" dt="2022-07-23T03:18:20.523" v="431" actId="20577"/>
        <pc:sldMkLst>
          <pc:docMk/>
          <pc:sldMk cId="3143555264" sldId="541"/>
        </pc:sldMkLst>
        <pc:spChg chg="mod">
          <ac:chgData name="Ramu MADUTHURI" userId="S::ramum.in@mouritech.com::78b4165a-2876-48a7-9bf1-662e78cd90a8" providerId="AD" clId="Web-{5F7F36E8-CDB0-7027-5E38-1634EEC54064}" dt="2022-07-23T02:49:05.507" v="179" actId="20577"/>
          <ac:spMkLst>
            <pc:docMk/>
            <pc:sldMk cId="3143555264" sldId="541"/>
            <ac:spMk id="2" creationId="{00000000-0000-0000-0000-000000000000}"/>
          </ac:spMkLst>
        </pc:spChg>
        <pc:spChg chg="mod">
          <ac:chgData name="Ramu MADUTHURI" userId="S::ramum.in@mouritech.com::78b4165a-2876-48a7-9bf1-662e78cd90a8" providerId="AD" clId="Web-{5F7F36E8-CDB0-7027-5E38-1634EEC54064}" dt="2022-07-23T03:18:20.523" v="431" actId="20577"/>
          <ac:spMkLst>
            <pc:docMk/>
            <pc:sldMk cId="3143555264" sldId="541"/>
            <ac:spMk id="3" creationId="{EB874853-FE28-06EC-B1E3-033FB9366ABD}"/>
          </ac:spMkLst>
        </pc:spChg>
      </pc:sldChg>
      <pc:sldChg chg="modSp add del ord replId">
        <pc:chgData name="Ramu MADUTHURI" userId="S::ramum.in@mouritech.com::78b4165a-2876-48a7-9bf1-662e78cd90a8" providerId="AD" clId="Web-{5F7F36E8-CDB0-7027-5E38-1634EEC54064}" dt="2022-07-23T03:18:23.992" v="432"/>
        <pc:sldMkLst>
          <pc:docMk/>
          <pc:sldMk cId="1319332824" sldId="542"/>
        </pc:sldMkLst>
        <pc:spChg chg="mod">
          <ac:chgData name="Ramu MADUTHURI" userId="S::ramum.in@mouritech.com::78b4165a-2876-48a7-9bf1-662e78cd90a8" providerId="AD" clId="Web-{5F7F36E8-CDB0-7027-5E38-1634EEC54064}" dt="2022-07-23T03:03:42.812" v="304" actId="20577"/>
          <ac:spMkLst>
            <pc:docMk/>
            <pc:sldMk cId="1319332824" sldId="542"/>
            <ac:spMk id="2" creationId="{00000000-0000-0000-0000-000000000000}"/>
          </ac:spMkLst>
        </pc:spChg>
        <pc:spChg chg="mod">
          <ac:chgData name="Ramu MADUTHURI" userId="S::ramum.in@mouritech.com::78b4165a-2876-48a7-9bf1-662e78cd90a8" providerId="AD" clId="Web-{5F7F36E8-CDB0-7027-5E38-1634EEC54064}" dt="2022-07-23T02:57:48.153" v="198" actId="20577"/>
          <ac:spMkLst>
            <pc:docMk/>
            <pc:sldMk cId="1319332824" sldId="542"/>
            <ac:spMk id="3" creationId="{EB874853-FE28-06EC-B1E3-033FB9366ABD}"/>
          </ac:spMkLst>
        </pc:spChg>
      </pc:sldChg>
      <pc:sldChg chg="addSp modSp add replId">
        <pc:chgData name="Ramu MADUTHURI" userId="S::ramum.in@mouritech.com::78b4165a-2876-48a7-9bf1-662e78cd90a8" providerId="AD" clId="Web-{5F7F36E8-CDB0-7027-5E38-1634EEC54064}" dt="2022-07-23T03:19:15.992" v="440" actId="1076"/>
        <pc:sldMkLst>
          <pc:docMk/>
          <pc:sldMk cId="2317950468" sldId="543"/>
        </pc:sldMkLst>
        <pc:spChg chg="mod">
          <ac:chgData name="Ramu MADUTHURI" userId="S::ramum.in@mouritech.com::78b4165a-2876-48a7-9bf1-662e78cd90a8" providerId="AD" clId="Web-{5F7F36E8-CDB0-7027-5E38-1634EEC54064}" dt="2022-07-23T02:59:33.747" v="220" actId="20577"/>
          <ac:spMkLst>
            <pc:docMk/>
            <pc:sldMk cId="2317950468" sldId="543"/>
            <ac:spMk id="2" creationId="{00000000-0000-0000-0000-000000000000}"/>
          </ac:spMkLst>
        </pc:spChg>
        <pc:spChg chg="mod">
          <ac:chgData name="Ramu MADUTHURI" userId="S::ramum.in@mouritech.com::78b4165a-2876-48a7-9bf1-662e78cd90a8" providerId="AD" clId="Web-{5F7F36E8-CDB0-7027-5E38-1634EEC54064}" dt="2022-07-23T03:19:13.008" v="438" actId="1076"/>
          <ac:spMkLst>
            <pc:docMk/>
            <pc:sldMk cId="2317950468" sldId="543"/>
            <ac:spMk id="3" creationId="{EB874853-FE28-06EC-B1E3-033FB9366ABD}"/>
          </ac:spMkLst>
        </pc:spChg>
        <pc:spChg chg="add mod">
          <ac:chgData name="Ramu MADUTHURI" userId="S::ramum.in@mouritech.com::78b4165a-2876-48a7-9bf1-662e78cd90a8" providerId="AD" clId="Web-{5F7F36E8-CDB0-7027-5E38-1634EEC54064}" dt="2022-07-23T03:19:15.992" v="440" actId="1076"/>
          <ac:spMkLst>
            <pc:docMk/>
            <pc:sldMk cId="2317950468" sldId="543"/>
            <ac:spMk id="4" creationId="{6867A5E1-1F37-15EC-DC3E-6766CFD8D0DE}"/>
          </ac:spMkLst>
        </pc:spChg>
        <pc:picChg chg="add mod">
          <ac:chgData name="Ramu MADUTHURI" userId="S::ramum.in@mouritech.com::78b4165a-2876-48a7-9bf1-662e78cd90a8" providerId="AD" clId="Web-{5F7F36E8-CDB0-7027-5E38-1634EEC54064}" dt="2022-07-23T03:00:37.482" v="252" actId="1076"/>
          <ac:picMkLst>
            <pc:docMk/>
            <pc:sldMk cId="2317950468" sldId="543"/>
            <ac:picMk id="5" creationId="{30C6AD9F-D694-C938-2301-F607100F832F}"/>
          </ac:picMkLst>
        </pc:picChg>
      </pc:sldChg>
      <pc:sldChg chg="add del replId">
        <pc:chgData name="Ramu MADUTHURI" userId="S::ramum.in@mouritech.com::78b4165a-2876-48a7-9bf1-662e78cd90a8" providerId="AD" clId="Web-{5F7F36E8-CDB0-7027-5E38-1634EEC54064}" dt="2022-07-23T02:58:45.560" v="207"/>
        <pc:sldMkLst>
          <pc:docMk/>
          <pc:sldMk cId="3999486702" sldId="543"/>
        </pc:sldMkLst>
      </pc:sldChg>
      <pc:sldChg chg="addSp delSp modSp add replId">
        <pc:chgData name="Ramu MADUTHURI" userId="S::ramum.in@mouritech.com::78b4165a-2876-48a7-9bf1-662e78cd90a8" providerId="AD" clId="Web-{5F7F36E8-CDB0-7027-5E38-1634EEC54064}" dt="2022-07-23T03:19:20.992" v="441" actId="20577"/>
        <pc:sldMkLst>
          <pc:docMk/>
          <pc:sldMk cId="1251675983" sldId="544"/>
        </pc:sldMkLst>
        <pc:spChg chg="mod">
          <ac:chgData name="Ramu MADUTHURI" userId="S::ramum.in@mouritech.com::78b4165a-2876-48a7-9bf1-662e78cd90a8" providerId="AD" clId="Web-{5F7F36E8-CDB0-7027-5E38-1634EEC54064}" dt="2022-07-23T03:18:53.883" v="433" actId="1076"/>
          <ac:spMkLst>
            <pc:docMk/>
            <pc:sldMk cId="1251675983" sldId="544"/>
            <ac:spMk id="3" creationId="{EB874853-FE28-06EC-B1E3-033FB9366ABD}"/>
          </ac:spMkLst>
        </pc:spChg>
        <pc:spChg chg="mod">
          <ac:chgData name="Ramu MADUTHURI" userId="S::ramum.in@mouritech.com::78b4165a-2876-48a7-9bf1-662e78cd90a8" providerId="AD" clId="Web-{5F7F36E8-CDB0-7027-5E38-1634EEC54064}" dt="2022-07-23T03:19:20.992" v="441" actId="20577"/>
          <ac:spMkLst>
            <pc:docMk/>
            <pc:sldMk cId="1251675983" sldId="544"/>
            <ac:spMk id="4" creationId="{6867A5E1-1F37-15EC-DC3E-6766CFD8D0DE}"/>
          </ac:spMkLst>
        </pc:spChg>
        <pc:picChg chg="del">
          <ac:chgData name="Ramu MADUTHURI" userId="S::ramum.in@mouritech.com::78b4165a-2876-48a7-9bf1-662e78cd90a8" providerId="AD" clId="Web-{5F7F36E8-CDB0-7027-5E38-1634EEC54064}" dt="2022-07-23T03:01:55.733" v="281"/>
          <ac:picMkLst>
            <pc:docMk/>
            <pc:sldMk cId="1251675983" sldId="544"/>
            <ac:picMk id="5" creationId="{30C6AD9F-D694-C938-2301-F607100F832F}"/>
          </ac:picMkLst>
        </pc:picChg>
        <pc:picChg chg="add mod">
          <ac:chgData name="Ramu MADUTHURI" userId="S::ramum.in@mouritech.com::78b4165a-2876-48a7-9bf1-662e78cd90a8" providerId="AD" clId="Web-{5F7F36E8-CDB0-7027-5E38-1634EEC54064}" dt="2022-07-23T03:02:01.014" v="284" actId="1076"/>
          <ac:picMkLst>
            <pc:docMk/>
            <pc:sldMk cId="1251675983" sldId="544"/>
            <ac:picMk id="6" creationId="{3A7CDE92-58AB-EE3B-10B4-E19A2B0DB1D9}"/>
          </ac:picMkLst>
        </pc:picChg>
      </pc:sldChg>
      <pc:sldChg chg="addSp delSp modSp add replId">
        <pc:chgData name="Ramu MADUTHURI" userId="S::ramum.in@mouritech.com::78b4165a-2876-48a7-9bf1-662e78cd90a8" providerId="AD" clId="Web-{5F7F36E8-CDB0-7027-5E38-1634EEC54064}" dt="2022-07-23T03:19:25.696" v="442" actId="20577"/>
        <pc:sldMkLst>
          <pc:docMk/>
          <pc:sldMk cId="4130994214" sldId="545"/>
        </pc:sldMkLst>
        <pc:spChg chg="mod">
          <ac:chgData name="Ramu MADUTHURI" userId="S::ramum.in@mouritech.com::78b4165a-2876-48a7-9bf1-662e78cd90a8" providerId="AD" clId="Web-{5F7F36E8-CDB0-7027-5E38-1634EEC54064}" dt="2022-07-23T03:02:44.546" v="292" actId="20577"/>
          <ac:spMkLst>
            <pc:docMk/>
            <pc:sldMk cId="4130994214" sldId="545"/>
            <ac:spMk id="2" creationId="{00000000-0000-0000-0000-000000000000}"/>
          </ac:spMkLst>
        </pc:spChg>
        <pc:spChg chg="del">
          <ac:chgData name="Ramu MADUTHURI" userId="S::ramum.in@mouritech.com::78b4165a-2876-48a7-9bf1-662e78cd90a8" providerId="AD" clId="Web-{5F7F36E8-CDB0-7027-5E38-1634EEC54064}" dt="2022-07-23T03:02:46.452" v="293"/>
          <ac:spMkLst>
            <pc:docMk/>
            <pc:sldMk cId="4130994214" sldId="545"/>
            <ac:spMk id="3" creationId="{EB874853-FE28-06EC-B1E3-033FB9366ABD}"/>
          </ac:spMkLst>
        </pc:spChg>
        <pc:spChg chg="mod">
          <ac:chgData name="Ramu MADUTHURI" userId="S::ramum.in@mouritech.com::78b4165a-2876-48a7-9bf1-662e78cd90a8" providerId="AD" clId="Web-{5F7F36E8-CDB0-7027-5E38-1634EEC54064}" dt="2022-07-23T03:19:25.696" v="442" actId="20577"/>
          <ac:spMkLst>
            <pc:docMk/>
            <pc:sldMk cId="4130994214" sldId="545"/>
            <ac:spMk id="4" creationId="{6867A5E1-1F37-15EC-DC3E-6766CFD8D0DE}"/>
          </ac:spMkLst>
        </pc:spChg>
        <pc:picChg chg="add mod">
          <ac:chgData name="Ramu MADUTHURI" userId="S::ramum.in@mouritech.com::78b4165a-2876-48a7-9bf1-662e78cd90a8" providerId="AD" clId="Web-{5F7F36E8-CDB0-7027-5E38-1634EEC54064}" dt="2022-07-23T03:03:13.124" v="301" actId="1076"/>
          <ac:picMkLst>
            <pc:docMk/>
            <pc:sldMk cId="4130994214" sldId="545"/>
            <ac:picMk id="5" creationId="{0F991A21-404E-4877-1852-30AC29CD1A65}"/>
          </ac:picMkLst>
        </pc:picChg>
        <pc:picChg chg="del">
          <ac:chgData name="Ramu MADUTHURI" userId="S::ramum.in@mouritech.com::78b4165a-2876-48a7-9bf1-662e78cd90a8" providerId="AD" clId="Web-{5F7F36E8-CDB0-7027-5E38-1634EEC54064}" dt="2022-07-23T03:03:03.718" v="297"/>
          <ac:picMkLst>
            <pc:docMk/>
            <pc:sldMk cId="4130994214" sldId="545"/>
            <ac:picMk id="6" creationId="{3A7CDE92-58AB-EE3B-10B4-E19A2B0DB1D9}"/>
          </ac:picMkLst>
        </pc:picChg>
      </pc:sldChg>
      <pc:sldChg chg="addSp delSp modSp add replId">
        <pc:chgData name="Ramu MADUTHURI" userId="S::ramum.in@mouritech.com::78b4165a-2876-48a7-9bf1-662e78cd90a8" providerId="AD" clId="Web-{5F7F36E8-CDB0-7027-5E38-1634EEC54064}" dt="2022-07-23T03:05:14.563" v="332" actId="20577"/>
        <pc:sldMkLst>
          <pc:docMk/>
          <pc:sldMk cId="1089982934" sldId="546"/>
        </pc:sldMkLst>
        <pc:spChg chg="mod">
          <ac:chgData name="Ramu MADUTHURI" userId="S::ramum.in@mouritech.com::78b4165a-2876-48a7-9bf1-662e78cd90a8" providerId="AD" clId="Web-{5F7F36E8-CDB0-7027-5E38-1634EEC54064}" dt="2022-07-23T03:05:14.563" v="332" actId="20577"/>
          <ac:spMkLst>
            <pc:docMk/>
            <pc:sldMk cId="1089982934" sldId="546"/>
            <ac:spMk id="2" creationId="{00000000-0000-0000-0000-000000000000}"/>
          </ac:spMkLst>
        </pc:spChg>
        <pc:spChg chg="mod">
          <ac:chgData name="Ramu MADUTHURI" userId="S::ramum.in@mouritech.com::78b4165a-2876-48a7-9bf1-662e78cd90a8" providerId="AD" clId="Web-{5F7F36E8-CDB0-7027-5E38-1634EEC54064}" dt="2022-07-23T03:04:45.500" v="321" actId="20577"/>
          <ac:spMkLst>
            <pc:docMk/>
            <pc:sldMk cId="1089982934" sldId="546"/>
            <ac:spMk id="4" creationId="{6867A5E1-1F37-15EC-DC3E-6766CFD8D0DE}"/>
          </ac:spMkLst>
        </pc:spChg>
        <pc:picChg chg="add mod">
          <ac:chgData name="Ramu MADUTHURI" userId="S::ramum.in@mouritech.com::78b4165a-2876-48a7-9bf1-662e78cd90a8" providerId="AD" clId="Web-{5F7F36E8-CDB0-7027-5E38-1634EEC54064}" dt="2022-07-23T03:04:57.657" v="326" actId="1076"/>
          <ac:picMkLst>
            <pc:docMk/>
            <pc:sldMk cId="1089982934" sldId="546"/>
            <ac:picMk id="3" creationId="{3DA03DA2-28F4-FCCA-AEFF-6D9D73C61BB0}"/>
          </ac:picMkLst>
        </pc:picChg>
        <pc:picChg chg="del">
          <ac:chgData name="Ramu MADUTHURI" userId="S::ramum.in@mouritech.com::78b4165a-2876-48a7-9bf1-662e78cd90a8" providerId="AD" clId="Web-{5F7F36E8-CDB0-7027-5E38-1634EEC54064}" dt="2022-07-23T03:04:50.844" v="322"/>
          <ac:picMkLst>
            <pc:docMk/>
            <pc:sldMk cId="1089982934" sldId="546"/>
            <ac:picMk id="5" creationId="{0F991A21-404E-4877-1852-30AC29CD1A65}"/>
          </ac:picMkLst>
        </pc:picChg>
      </pc:sldChg>
      <pc:sldChg chg="addSp delSp modSp add replId">
        <pc:chgData name="Ramu MADUTHURI" userId="S::ramum.in@mouritech.com::78b4165a-2876-48a7-9bf1-662e78cd90a8" providerId="AD" clId="Web-{5F7F36E8-CDB0-7027-5E38-1634EEC54064}" dt="2022-07-23T03:08:17.690" v="342" actId="1076"/>
        <pc:sldMkLst>
          <pc:docMk/>
          <pc:sldMk cId="1823885722" sldId="547"/>
        </pc:sldMkLst>
        <pc:spChg chg="del">
          <ac:chgData name="Ramu MADUTHURI" userId="S::ramum.in@mouritech.com::78b4165a-2876-48a7-9bf1-662e78cd90a8" providerId="AD" clId="Web-{5F7F36E8-CDB0-7027-5E38-1634EEC54064}" dt="2022-07-23T03:07:16.986" v="335"/>
          <ac:spMkLst>
            <pc:docMk/>
            <pc:sldMk cId="1823885722" sldId="547"/>
            <ac:spMk id="4" creationId="{6867A5E1-1F37-15EC-DC3E-6766CFD8D0DE}"/>
          </ac:spMkLst>
        </pc:spChg>
        <pc:picChg chg="del">
          <ac:chgData name="Ramu MADUTHURI" userId="S::ramum.in@mouritech.com::78b4165a-2876-48a7-9bf1-662e78cd90a8" providerId="AD" clId="Web-{5F7F36E8-CDB0-7027-5E38-1634EEC54064}" dt="2022-07-23T03:07:16.986" v="334"/>
          <ac:picMkLst>
            <pc:docMk/>
            <pc:sldMk cId="1823885722" sldId="547"/>
            <ac:picMk id="3" creationId="{3DA03DA2-28F4-FCCA-AEFF-6D9D73C61BB0}"/>
          </ac:picMkLst>
        </pc:picChg>
        <pc:picChg chg="add mod">
          <ac:chgData name="Ramu MADUTHURI" userId="S::ramum.in@mouritech.com::78b4165a-2876-48a7-9bf1-662e78cd90a8" providerId="AD" clId="Web-{5F7F36E8-CDB0-7027-5E38-1634EEC54064}" dt="2022-07-23T03:08:17.690" v="342" actId="1076"/>
          <ac:picMkLst>
            <pc:docMk/>
            <pc:sldMk cId="1823885722" sldId="547"/>
            <ac:picMk id="5" creationId="{35BCC768-8300-0353-E42E-F139D77F3A78}"/>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E667AA8-77E9-4FA6-AD7E-FA470398690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A940C547-0369-48A0-9621-1E02EAB40F7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EFFB640-AF7C-4981-A281-52D8D324ACAA}" type="datetimeFigureOut">
              <a:rPr lang="en-IN" smtClean="0"/>
              <a:t>03-08-2022</a:t>
            </a:fld>
            <a:endParaRPr lang="en-IN"/>
          </a:p>
        </p:txBody>
      </p:sp>
      <p:sp>
        <p:nvSpPr>
          <p:cNvPr id="4" name="Footer Placeholder 3">
            <a:extLst>
              <a:ext uri="{FF2B5EF4-FFF2-40B4-BE49-F238E27FC236}">
                <a16:creationId xmlns:a16="http://schemas.microsoft.com/office/drawing/2014/main" id="{992FC2AB-42C7-4C76-BAD2-D2835492CCF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B2942132-FBCE-4A3C-A621-94B85AB0A30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B214C9D-4B64-4E69-8946-1487251BBE3F}" type="slidenum">
              <a:rPr lang="en-IN" smtClean="0"/>
              <a:t>‹#›</a:t>
            </a:fld>
            <a:endParaRPr lang="en-IN"/>
          </a:p>
        </p:txBody>
      </p:sp>
    </p:spTree>
    <p:extLst>
      <p:ext uri="{BB962C8B-B14F-4D97-AF65-F5344CB8AC3E}">
        <p14:creationId xmlns:p14="http://schemas.microsoft.com/office/powerpoint/2010/main" val="343427283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7D44F88-F495-4B6B-986B-3E630BF55014}" type="datetimeFigureOut">
              <a:rPr lang="en-IN" smtClean="0"/>
              <a:t>03-08-2022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83F060A-3CFA-4400-87F2-823A81620068}" type="slidenum">
              <a:rPr lang="en-IN" smtClean="0"/>
              <a:t>‹#›</a:t>
            </a:fld>
            <a:endParaRPr lang="en-IN"/>
          </a:p>
        </p:txBody>
      </p:sp>
    </p:spTree>
    <p:extLst>
      <p:ext uri="{BB962C8B-B14F-4D97-AF65-F5344CB8AC3E}">
        <p14:creationId xmlns:p14="http://schemas.microsoft.com/office/powerpoint/2010/main" val="38394430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p:bg>
      <p:bgPr>
        <a:solidFill>
          <a:srgbClr val="0070C0"/>
        </a:solidFill>
        <a:effectLst/>
      </p:bgPr>
    </p:bg>
    <p:spTree>
      <p:nvGrpSpPr>
        <p:cNvPr id="1" name=""/>
        <p:cNvGrpSpPr/>
        <p:nvPr/>
      </p:nvGrpSpPr>
      <p:grpSpPr>
        <a:xfrm>
          <a:off x="0" y="0"/>
          <a:ext cx="0" cy="0"/>
          <a:chOff x="0" y="0"/>
          <a:chExt cx="0" cy="0"/>
        </a:xfrm>
      </p:grpSpPr>
      <p:sp>
        <p:nvSpPr>
          <p:cNvPr id="18" name="Rectangle 17"/>
          <p:cNvSpPr/>
          <p:nvPr userDrawn="1"/>
        </p:nvSpPr>
        <p:spPr>
          <a:xfrm>
            <a:off x="9588133" y="1"/>
            <a:ext cx="2603868" cy="21639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userDrawn="1"/>
        </p:nvSpPr>
        <p:spPr>
          <a:xfrm flipV="1">
            <a:off x="-1" y="4476750"/>
            <a:ext cx="12192001" cy="2261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11"/>
          <p:cNvSpPr>
            <a:spLocks noGrp="1"/>
          </p:cNvSpPr>
          <p:nvPr>
            <p:ph type="pic" sz="quarter" idx="14"/>
          </p:nvPr>
        </p:nvSpPr>
        <p:spPr>
          <a:xfrm>
            <a:off x="9588132" y="-1"/>
            <a:ext cx="2603868" cy="2163977"/>
          </a:xfrm>
        </p:spPr>
        <p:txBody>
          <a:bodyPr/>
          <a:lstStyle/>
          <a:p>
            <a:endParaRPr lang="en-US"/>
          </a:p>
        </p:txBody>
      </p:sp>
      <p:sp>
        <p:nvSpPr>
          <p:cNvPr id="30" name="Rectangle 29"/>
          <p:cNvSpPr/>
          <p:nvPr userDrawn="1"/>
        </p:nvSpPr>
        <p:spPr>
          <a:xfrm>
            <a:off x="6984264" y="7869"/>
            <a:ext cx="2603867" cy="2156109"/>
          </a:xfrm>
          <a:prstGeom prst="rect">
            <a:avLst/>
          </a:prstGeom>
          <a:solidFill>
            <a:srgbClr val="0053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userDrawn="1"/>
        </p:nvSpPr>
        <p:spPr>
          <a:xfrm>
            <a:off x="8765059" y="2226663"/>
            <a:ext cx="749643" cy="695769"/>
          </a:xfrm>
          <a:prstGeom prst="rect">
            <a:avLst/>
          </a:prstGeom>
          <a:solidFill>
            <a:srgbClr val="0053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userDrawn="1"/>
        </p:nvSpPr>
        <p:spPr>
          <a:xfrm>
            <a:off x="11366990" y="4534276"/>
            <a:ext cx="749643" cy="695769"/>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D603E80F-5821-46C7-A730-32D2AD2BAE80}"/>
              </a:ext>
            </a:extLst>
          </p:cNvPr>
          <p:cNvSpPr/>
          <p:nvPr userDrawn="1"/>
        </p:nvSpPr>
        <p:spPr>
          <a:xfrm>
            <a:off x="9584370" y="2163978"/>
            <a:ext cx="2613614" cy="2312772"/>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CBB53D75-9DAC-4493-86C3-74BF69845D1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418623" y="4942928"/>
            <a:ext cx="3818921" cy="771422"/>
          </a:xfrm>
          <a:prstGeom prst="rect">
            <a:avLst/>
          </a:prstGeom>
        </p:spPr>
      </p:pic>
      <p:sp>
        <p:nvSpPr>
          <p:cNvPr id="22" name="Title 1">
            <a:extLst>
              <a:ext uri="{FF2B5EF4-FFF2-40B4-BE49-F238E27FC236}">
                <a16:creationId xmlns:a16="http://schemas.microsoft.com/office/drawing/2014/main" id="{31B5BBB2-B243-4ED1-8D65-71B219793C03}"/>
              </a:ext>
            </a:extLst>
          </p:cNvPr>
          <p:cNvSpPr>
            <a:spLocks noGrp="1"/>
          </p:cNvSpPr>
          <p:nvPr>
            <p:ph type="ctrTitle"/>
          </p:nvPr>
        </p:nvSpPr>
        <p:spPr>
          <a:xfrm>
            <a:off x="800216" y="914400"/>
            <a:ext cx="6023919" cy="2027809"/>
          </a:xfrm>
        </p:spPr>
        <p:txBody>
          <a:bodyPr anchor="b">
            <a:normAutofit/>
          </a:bodyPr>
          <a:lstStyle>
            <a:lvl1pPr algn="l">
              <a:defRPr sz="3200" b="1">
                <a:solidFill>
                  <a:schemeClr val="bg1"/>
                </a:solidFill>
                <a:latin typeface="+mn-lt"/>
              </a:defRPr>
            </a:lvl1pPr>
          </a:lstStyle>
          <a:p>
            <a:endParaRPr lang="en-US"/>
          </a:p>
        </p:txBody>
      </p:sp>
      <p:sp>
        <p:nvSpPr>
          <p:cNvPr id="23" name="Date Placeholder 3">
            <a:extLst>
              <a:ext uri="{FF2B5EF4-FFF2-40B4-BE49-F238E27FC236}">
                <a16:creationId xmlns:a16="http://schemas.microsoft.com/office/drawing/2014/main" id="{45A48D25-BAC7-49BA-AED7-13FA0BF685C3}"/>
              </a:ext>
            </a:extLst>
          </p:cNvPr>
          <p:cNvSpPr>
            <a:spLocks noGrp="1"/>
          </p:cNvSpPr>
          <p:nvPr>
            <p:ph type="dt" sz="half" idx="10"/>
          </p:nvPr>
        </p:nvSpPr>
        <p:spPr>
          <a:xfrm>
            <a:off x="868017" y="4038663"/>
            <a:ext cx="1903476" cy="412369"/>
          </a:xfrm>
          <a:prstGeom prst="rect">
            <a:avLst/>
          </a:prstGeom>
        </p:spPr>
        <p:txBody>
          <a:bodyPr/>
          <a:lstStyle>
            <a:lvl1pPr algn="l">
              <a:defRPr sz="1500">
                <a:solidFill>
                  <a:schemeClr val="bg1"/>
                </a:solidFill>
              </a:defRPr>
            </a:lvl1pPr>
          </a:lstStyle>
          <a:p>
            <a:fld id="{D4681232-DB0C-4A2D-AE65-58AF2113D81D}" type="datetime7">
              <a:rPr lang="en-US" smtClean="0"/>
              <a:pPr/>
              <a:t>Aug-22</a:t>
            </a:fld>
            <a:endParaRPr lang="en-IN"/>
          </a:p>
        </p:txBody>
      </p:sp>
      <p:sp>
        <p:nvSpPr>
          <p:cNvPr id="25" name="TextBox 24">
            <a:extLst>
              <a:ext uri="{FF2B5EF4-FFF2-40B4-BE49-F238E27FC236}">
                <a16:creationId xmlns:a16="http://schemas.microsoft.com/office/drawing/2014/main" id="{010CB27B-765B-40E7-8164-9DF118B361C8}"/>
              </a:ext>
            </a:extLst>
          </p:cNvPr>
          <p:cNvSpPr txBox="1"/>
          <p:nvPr userDrawn="1"/>
        </p:nvSpPr>
        <p:spPr>
          <a:xfrm>
            <a:off x="525713" y="5863116"/>
            <a:ext cx="6395369" cy="261610"/>
          </a:xfrm>
          <a:prstGeom prst="rect">
            <a:avLst/>
          </a:prstGeom>
          <a:noFill/>
        </p:spPr>
        <p:txBody>
          <a:bodyPr wrap="square" rtlCol="0">
            <a:spAutoFit/>
          </a:bodyPr>
          <a:lstStyle/>
          <a:p>
            <a:pPr algn="l"/>
            <a:r>
              <a:rPr lang="en-IN" sz="1100" b="0">
                <a:solidFill>
                  <a:schemeClr val="tx1">
                    <a:lumMod val="75000"/>
                    <a:lumOff val="25000"/>
                  </a:schemeClr>
                </a:solidFill>
                <a:latin typeface="Segoe UI Historic" panose="020B0502040204020203" pitchFamily="34" charset="0"/>
                <a:ea typeface="Segoe UI Historic" panose="020B0502040204020203" pitchFamily="34" charset="0"/>
                <a:cs typeface="Segoe UI Historic" panose="020B0502040204020203" pitchFamily="34" charset="0"/>
              </a:rPr>
              <a:t>AUSTRALIA   |   CANADA   |   GERMANY   |   INDIA   |   S. AFRICA   |   UAE   |   UK   |   USA </a:t>
            </a:r>
          </a:p>
        </p:txBody>
      </p:sp>
      <p:sp>
        <p:nvSpPr>
          <p:cNvPr id="26" name="TextBox 25">
            <a:extLst>
              <a:ext uri="{FF2B5EF4-FFF2-40B4-BE49-F238E27FC236}">
                <a16:creationId xmlns:a16="http://schemas.microsoft.com/office/drawing/2014/main" id="{07DB6C5F-B091-4E67-BD4C-8E5063149E6E}"/>
              </a:ext>
            </a:extLst>
          </p:cNvPr>
          <p:cNvSpPr txBox="1"/>
          <p:nvPr userDrawn="1"/>
        </p:nvSpPr>
        <p:spPr>
          <a:xfrm>
            <a:off x="2611671" y="6170028"/>
            <a:ext cx="1596756" cy="261610"/>
          </a:xfrm>
          <a:prstGeom prst="rect">
            <a:avLst/>
          </a:prstGeom>
          <a:noFill/>
        </p:spPr>
        <p:txBody>
          <a:bodyPr wrap="square" rtlCol="0">
            <a:spAutoFit/>
          </a:bodyPr>
          <a:lstStyle/>
          <a:p>
            <a:pPr algn="l"/>
            <a:r>
              <a:rPr lang="en-IN" sz="1100" b="0">
                <a:solidFill>
                  <a:schemeClr val="tx1">
                    <a:lumMod val="75000"/>
                    <a:lumOff val="25000"/>
                  </a:schemeClr>
                </a:solidFill>
                <a:latin typeface="Segoe UI Historic" panose="020B0502040204020203" pitchFamily="34" charset="0"/>
                <a:ea typeface="Segoe UI Historic" panose="020B0502040204020203" pitchFamily="34" charset="0"/>
                <a:cs typeface="Segoe UI Historic" panose="020B0502040204020203" pitchFamily="34" charset="0"/>
              </a:rPr>
              <a:t>www.mouritech.com</a:t>
            </a:r>
          </a:p>
        </p:txBody>
      </p:sp>
    </p:spTree>
    <p:extLst>
      <p:ext uri="{BB962C8B-B14F-4D97-AF65-F5344CB8AC3E}">
        <p14:creationId xmlns:p14="http://schemas.microsoft.com/office/powerpoint/2010/main" val="24772133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Content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04B03A-D9A1-4F04-871D-5AA3E3D7F696}"/>
              </a:ext>
            </a:extLst>
          </p:cNvPr>
          <p:cNvSpPr>
            <a:spLocks noGrp="1"/>
          </p:cNvSpPr>
          <p:nvPr>
            <p:ph type="title"/>
          </p:nvPr>
        </p:nvSpPr>
        <p:spPr>
          <a:xfrm>
            <a:off x="838200" y="47078"/>
            <a:ext cx="10870096" cy="808582"/>
          </a:xfrm>
        </p:spPr>
        <p:txBody>
          <a:bodyPr>
            <a:normAutofit/>
          </a:bodyPr>
          <a:lstStyle>
            <a:lvl1pPr>
              <a:defRPr sz="3200" b="1">
                <a:solidFill>
                  <a:srgbClr val="0070C0"/>
                </a:solidFill>
                <a:latin typeface="+mn-lt"/>
              </a:defRPr>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D2393DED-B969-4DB0-897F-40BCE90ACCDD}"/>
              </a:ext>
            </a:extLst>
          </p:cNvPr>
          <p:cNvSpPr>
            <a:spLocks noGrp="1"/>
          </p:cNvSpPr>
          <p:nvPr>
            <p:ph idx="1"/>
          </p:nvPr>
        </p:nvSpPr>
        <p:spPr>
          <a:xfrm>
            <a:off x="838199" y="993914"/>
            <a:ext cx="10870095" cy="51830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9" name="Rectangle 8"/>
          <p:cNvSpPr/>
          <p:nvPr userDrawn="1"/>
        </p:nvSpPr>
        <p:spPr>
          <a:xfrm>
            <a:off x="0" y="0"/>
            <a:ext cx="749643" cy="69576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631325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Break Slide">
    <p:bg>
      <p:bgPr>
        <a:solidFill>
          <a:srgbClr val="0070C0"/>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CDF7D26-58A4-4E4C-8997-D786E5D9A45A}"/>
              </a:ext>
            </a:extLst>
          </p:cNvPr>
          <p:cNvSpPr/>
          <p:nvPr userDrawn="1"/>
        </p:nvSpPr>
        <p:spPr>
          <a:xfrm>
            <a:off x="0" y="4532244"/>
            <a:ext cx="12192000" cy="229594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Rectangle 3">
            <a:extLst>
              <a:ext uri="{FF2B5EF4-FFF2-40B4-BE49-F238E27FC236}">
                <a16:creationId xmlns:a16="http://schemas.microsoft.com/office/drawing/2014/main" id="{91B08D8B-7A88-458D-B16E-46CD69AFAE18}"/>
              </a:ext>
            </a:extLst>
          </p:cNvPr>
          <p:cNvSpPr/>
          <p:nvPr userDrawn="1"/>
        </p:nvSpPr>
        <p:spPr>
          <a:xfrm>
            <a:off x="7030349" y="0"/>
            <a:ext cx="4452031" cy="608405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Picture Placeholder 19">
            <a:extLst>
              <a:ext uri="{FF2B5EF4-FFF2-40B4-BE49-F238E27FC236}">
                <a16:creationId xmlns:a16="http://schemas.microsoft.com/office/drawing/2014/main" id="{C95A5AB9-9F14-46E6-9381-159885FC9AC4}"/>
              </a:ext>
            </a:extLst>
          </p:cNvPr>
          <p:cNvSpPr>
            <a:spLocks noGrp="1"/>
          </p:cNvSpPr>
          <p:nvPr>
            <p:ph type="pic" sz="quarter" idx="13"/>
          </p:nvPr>
        </p:nvSpPr>
        <p:spPr>
          <a:xfrm>
            <a:off x="7023118" y="-1"/>
            <a:ext cx="4466491" cy="6084051"/>
          </a:xfrm>
          <a:prstGeom prst="rect">
            <a:avLst/>
          </a:prstGeom>
          <a:noFill/>
          <a:ln>
            <a:noFill/>
          </a:ln>
        </p:spPr>
        <p:txBody>
          <a:bodyPr/>
          <a:lstStyle/>
          <a:p>
            <a:endParaRPr lang="en-IN"/>
          </a:p>
        </p:txBody>
      </p:sp>
      <p:sp>
        <p:nvSpPr>
          <p:cNvPr id="14" name="Title 1">
            <a:extLst>
              <a:ext uri="{FF2B5EF4-FFF2-40B4-BE49-F238E27FC236}">
                <a16:creationId xmlns:a16="http://schemas.microsoft.com/office/drawing/2014/main" id="{CA6A4491-B93E-4450-8D32-CC4665A22593}"/>
              </a:ext>
            </a:extLst>
          </p:cNvPr>
          <p:cNvSpPr>
            <a:spLocks noGrp="1"/>
          </p:cNvSpPr>
          <p:nvPr>
            <p:ph type="title"/>
          </p:nvPr>
        </p:nvSpPr>
        <p:spPr>
          <a:xfrm>
            <a:off x="921301" y="603673"/>
            <a:ext cx="6088411" cy="2825328"/>
          </a:xfrm>
          <a:noFill/>
        </p:spPr>
        <p:txBody>
          <a:bodyPr anchor="ctr">
            <a:normAutofit/>
          </a:bodyPr>
          <a:lstStyle>
            <a:lvl1pPr>
              <a:defRPr sz="3200" b="1">
                <a:solidFill>
                  <a:schemeClr val="bg1"/>
                </a:solidFill>
                <a:latin typeface="+mn-lt"/>
              </a:defRPr>
            </a:lvl1pPr>
          </a:lstStyle>
          <a:p>
            <a:r>
              <a:rPr lang="en-US"/>
              <a:t>Click to edit Master title style</a:t>
            </a:r>
            <a:endParaRPr lang="en-IN"/>
          </a:p>
        </p:txBody>
      </p:sp>
      <p:sp>
        <p:nvSpPr>
          <p:cNvPr id="22" name="Rectangle 21">
            <a:extLst>
              <a:ext uri="{FF2B5EF4-FFF2-40B4-BE49-F238E27FC236}">
                <a16:creationId xmlns:a16="http://schemas.microsoft.com/office/drawing/2014/main" id="{F6643AE8-C1C5-4DEE-A801-B1AE6F69C883}"/>
              </a:ext>
            </a:extLst>
          </p:cNvPr>
          <p:cNvSpPr/>
          <p:nvPr userDrawn="1"/>
        </p:nvSpPr>
        <p:spPr>
          <a:xfrm>
            <a:off x="11482380" y="6162913"/>
            <a:ext cx="624438" cy="586409"/>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884C3497-5084-4D6A-819F-40F1C0F384C7}"/>
              </a:ext>
            </a:extLst>
          </p:cNvPr>
          <p:cNvSpPr/>
          <p:nvPr userDrawn="1"/>
        </p:nvSpPr>
        <p:spPr>
          <a:xfrm>
            <a:off x="6313498" y="3850929"/>
            <a:ext cx="624438" cy="586409"/>
          </a:xfrm>
          <a:prstGeom prst="rect">
            <a:avLst/>
          </a:prstGeom>
          <a:solidFill>
            <a:srgbClr val="0053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 Placeholder 2">
            <a:extLst>
              <a:ext uri="{FF2B5EF4-FFF2-40B4-BE49-F238E27FC236}">
                <a16:creationId xmlns:a16="http://schemas.microsoft.com/office/drawing/2014/main" id="{4D9BE1A4-4EBF-43ED-A049-764A02B076F1}"/>
              </a:ext>
            </a:extLst>
          </p:cNvPr>
          <p:cNvSpPr>
            <a:spLocks noGrp="1"/>
          </p:cNvSpPr>
          <p:nvPr>
            <p:ph type="body" idx="1"/>
          </p:nvPr>
        </p:nvSpPr>
        <p:spPr>
          <a:xfrm>
            <a:off x="941179" y="4589463"/>
            <a:ext cx="6088412" cy="1500187"/>
          </a:xfrm>
        </p:spPr>
        <p:txBody>
          <a:bodyPr>
            <a:normAutofit/>
          </a:bodyPr>
          <a:lstStyle>
            <a:lvl1pPr marL="0" indent="0">
              <a:buNone/>
              <a:defRPr sz="2400" b="1">
                <a:solidFill>
                  <a:srgbClr val="0070C0"/>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33693891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Q&amp;A Slide">
    <p:bg>
      <p:bgPr>
        <a:solidFill>
          <a:srgbClr val="0070C0"/>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1ACAC1C-4D51-460E-B049-5AE97FCA42CD}"/>
              </a:ext>
            </a:extLst>
          </p:cNvPr>
          <p:cNvSpPr/>
          <p:nvPr userDrawn="1"/>
        </p:nvSpPr>
        <p:spPr>
          <a:xfrm>
            <a:off x="7024172" y="603673"/>
            <a:ext cx="4452031" cy="287972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Rectangle 1">
            <a:extLst>
              <a:ext uri="{FF2B5EF4-FFF2-40B4-BE49-F238E27FC236}">
                <a16:creationId xmlns:a16="http://schemas.microsoft.com/office/drawing/2014/main" id="{9CDF7D26-58A4-4E4C-8997-D786E5D9A45A}"/>
              </a:ext>
            </a:extLst>
          </p:cNvPr>
          <p:cNvSpPr/>
          <p:nvPr userDrawn="1"/>
        </p:nvSpPr>
        <p:spPr>
          <a:xfrm>
            <a:off x="0" y="4303644"/>
            <a:ext cx="12192000" cy="252454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 Placeholder 2">
            <a:extLst>
              <a:ext uri="{FF2B5EF4-FFF2-40B4-BE49-F238E27FC236}">
                <a16:creationId xmlns:a16="http://schemas.microsoft.com/office/drawing/2014/main" id="{AA14D1DF-A75B-45C2-97EB-80DC1298D12A}"/>
              </a:ext>
            </a:extLst>
          </p:cNvPr>
          <p:cNvSpPr>
            <a:spLocks noGrp="1"/>
          </p:cNvSpPr>
          <p:nvPr>
            <p:ph type="body" idx="1"/>
          </p:nvPr>
        </p:nvSpPr>
        <p:spPr>
          <a:xfrm>
            <a:off x="941179" y="4529829"/>
            <a:ext cx="6088412" cy="1500187"/>
          </a:xfrm>
        </p:spPr>
        <p:txBody>
          <a:bodyPr>
            <a:normAutofit/>
          </a:bodyPr>
          <a:lstStyle>
            <a:lvl1pPr marL="0" indent="0">
              <a:buNone/>
              <a:defRPr sz="2400" b="1">
                <a:solidFill>
                  <a:srgbClr val="0070C0"/>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0" name="Picture Placeholder 19">
            <a:extLst>
              <a:ext uri="{FF2B5EF4-FFF2-40B4-BE49-F238E27FC236}">
                <a16:creationId xmlns:a16="http://schemas.microsoft.com/office/drawing/2014/main" id="{C95A5AB9-9F14-46E6-9381-159885FC9AC4}"/>
              </a:ext>
            </a:extLst>
          </p:cNvPr>
          <p:cNvSpPr>
            <a:spLocks noGrp="1"/>
          </p:cNvSpPr>
          <p:nvPr>
            <p:ph type="pic" sz="quarter" idx="13"/>
          </p:nvPr>
        </p:nvSpPr>
        <p:spPr>
          <a:xfrm>
            <a:off x="7024172" y="603673"/>
            <a:ext cx="4452031" cy="2879724"/>
          </a:xfrm>
          <a:prstGeom prst="rect">
            <a:avLst/>
          </a:prstGeom>
          <a:noFill/>
        </p:spPr>
        <p:txBody>
          <a:bodyPr/>
          <a:lstStyle/>
          <a:p>
            <a:endParaRPr lang="en-IN"/>
          </a:p>
        </p:txBody>
      </p:sp>
      <p:sp>
        <p:nvSpPr>
          <p:cNvPr id="4" name="TextBox 3">
            <a:extLst>
              <a:ext uri="{FF2B5EF4-FFF2-40B4-BE49-F238E27FC236}">
                <a16:creationId xmlns:a16="http://schemas.microsoft.com/office/drawing/2014/main" id="{60C0F1F7-EFEB-4D3F-9697-4DD8F00340A9}"/>
              </a:ext>
            </a:extLst>
          </p:cNvPr>
          <p:cNvSpPr txBox="1"/>
          <p:nvPr userDrawn="1"/>
        </p:nvSpPr>
        <p:spPr>
          <a:xfrm>
            <a:off x="941178" y="1874344"/>
            <a:ext cx="6068533" cy="584775"/>
          </a:xfrm>
          <a:prstGeom prst="rect">
            <a:avLst/>
          </a:prstGeom>
          <a:noFill/>
        </p:spPr>
        <p:txBody>
          <a:bodyPr wrap="square" rtlCol="0" anchor="ctr">
            <a:spAutoFit/>
          </a:bodyPr>
          <a:lstStyle/>
          <a:p>
            <a:r>
              <a:rPr lang="en-US" sz="3200" b="1">
                <a:solidFill>
                  <a:schemeClr val="bg1"/>
                </a:solidFill>
              </a:rPr>
              <a:t>Q&amp;A</a:t>
            </a:r>
            <a:endParaRPr lang="en-IN" sz="3200" b="1">
              <a:solidFill>
                <a:schemeClr val="bg1"/>
              </a:solidFill>
            </a:endParaRPr>
          </a:p>
        </p:txBody>
      </p:sp>
      <p:sp>
        <p:nvSpPr>
          <p:cNvPr id="16" name="Rectangle 15">
            <a:extLst>
              <a:ext uri="{FF2B5EF4-FFF2-40B4-BE49-F238E27FC236}">
                <a16:creationId xmlns:a16="http://schemas.microsoft.com/office/drawing/2014/main" id="{0F7CBDAB-5894-4BF6-A4A9-B3C6CE407472}"/>
              </a:ext>
            </a:extLst>
          </p:cNvPr>
          <p:cNvSpPr/>
          <p:nvPr userDrawn="1"/>
        </p:nvSpPr>
        <p:spPr>
          <a:xfrm>
            <a:off x="11476203" y="4443444"/>
            <a:ext cx="624438" cy="586409"/>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E759C372-6571-418B-9951-1817D7CA76C7}"/>
              </a:ext>
            </a:extLst>
          </p:cNvPr>
          <p:cNvSpPr/>
          <p:nvPr userDrawn="1"/>
        </p:nvSpPr>
        <p:spPr>
          <a:xfrm>
            <a:off x="6291328" y="3600316"/>
            <a:ext cx="624438" cy="586409"/>
          </a:xfrm>
          <a:prstGeom prst="rect">
            <a:avLst/>
          </a:prstGeom>
          <a:solidFill>
            <a:srgbClr val="0053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189529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ThankYou Slide">
    <p:bg>
      <p:bgPr>
        <a:solidFill>
          <a:srgbClr val="0070C0"/>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1ACAC1C-4D51-460E-B049-5AE97FCA42CD}"/>
              </a:ext>
            </a:extLst>
          </p:cNvPr>
          <p:cNvSpPr/>
          <p:nvPr userDrawn="1"/>
        </p:nvSpPr>
        <p:spPr>
          <a:xfrm>
            <a:off x="7024172" y="603673"/>
            <a:ext cx="4452031" cy="287972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Rectangle 1">
            <a:extLst>
              <a:ext uri="{FF2B5EF4-FFF2-40B4-BE49-F238E27FC236}">
                <a16:creationId xmlns:a16="http://schemas.microsoft.com/office/drawing/2014/main" id="{9CDF7D26-58A4-4E4C-8997-D786E5D9A45A}"/>
              </a:ext>
            </a:extLst>
          </p:cNvPr>
          <p:cNvSpPr/>
          <p:nvPr userDrawn="1"/>
        </p:nvSpPr>
        <p:spPr>
          <a:xfrm>
            <a:off x="0" y="4303644"/>
            <a:ext cx="12192000" cy="252454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 Placeholder 2">
            <a:extLst>
              <a:ext uri="{FF2B5EF4-FFF2-40B4-BE49-F238E27FC236}">
                <a16:creationId xmlns:a16="http://schemas.microsoft.com/office/drawing/2014/main" id="{AA14D1DF-A75B-45C2-97EB-80DC1298D12A}"/>
              </a:ext>
            </a:extLst>
          </p:cNvPr>
          <p:cNvSpPr>
            <a:spLocks noGrp="1"/>
          </p:cNvSpPr>
          <p:nvPr>
            <p:ph type="body" idx="1"/>
          </p:nvPr>
        </p:nvSpPr>
        <p:spPr>
          <a:xfrm>
            <a:off x="941179" y="4529829"/>
            <a:ext cx="6088412" cy="1500187"/>
          </a:xfrm>
        </p:spPr>
        <p:txBody>
          <a:bodyPr>
            <a:normAutofit/>
          </a:bodyPr>
          <a:lstStyle>
            <a:lvl1pPr marL="0" indent="0">
              <a:buNone/>
              <a:defRPr sz="2400" b="1">
                <a:solidFill>
                  <a:srgbClr val="0070C0"/>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0" name="Picture Placeholder 19">
            <a:extLst>
              <a:ext uri="{FF2B5EF4-FFF2-40B4-BE49-F238E27FC236}">
                <a16:creationId xmlns:a16="http://schemas.microsoft.com/office/drawing/2014/main" id="{C95A5AB9-9F14-46E6-9381-159885FC9AC4}"/>
              </a:ext>
            </a:extLst>
          </p:cNvPr>
          <p:cNvSpPr>
            <a:spLocks noGrp="1"/>
          </p:cNvSpPr>
          <p:nvPr>
            <p:ph type="pic" sz="quarter" idx="13"/>
          </p:nvPr>
        </p:nvSpPr>
        <p:spPr>
          <a:xfrm>
            <a:off x="7024172" y="603673"/>
            <a:ext cx="4452031" cy="2879724"/>
          </a:xfrm>
          <a:prstGeom prst="rect">
            <a:avLst/>
          </a:prstGeom>
          <a:noFill/>
        </p:spPr>
        <p:txBody>
          <a:bodyPr/>
          <a:lstStyle/>
          <a:p>
            <a:endParaRPr lang="en-IN"/>
          </a:p>
        </p:txBody>
      </p:sp>
      <p:sp>
        <p:nvSpPr>
          <p:cNvPr id="4" name="TextBox 3">
            <a:extLst>
              <a:ext uri="{FF2B5EF4-FFF2-40B4-BE49-F238E27FC236}">
                <a16:creationId xmlns:a16="http://schemas.microsoft.com/office/drawing/2014/main" id="{60C0F1F7-EFEB-4D3F-9697-4DD8F00340A9}"/>
              </a:ext>
            </a:extLst>
          </p:cNvPr>
          <p:cNvSpPr txBox="1"/>
          <p:nvPr userDrawn="1"/>
        </p:nvSpPr>
        <p:spPr>
          <a:xfrm>
            <a:off x="941178" y="1874344"/>
            <a:ext cx="6068533" cy="584775"/>
          </a:xfrm>
          <a:prstGeom prst="rect">
            <a:avLst/>
          </a:prstGeom>
          <a:noFill/>
        </p:spPr>
        <p:txBody>
          <a:bodyPr wrap="square" rtlCol="0" anchor="ctr">
            <a:spAutoFit/>
          </a:bodyPr>
          <a:lstStyle/>
          <a:p>
            <a:r>
              <a:rPr lang="en-US" sz="3200" b="1">
                <a:solidFill>
                  <a:schemeClr val="bg1"/>
                </a:solidFill>
              </a:rPr>
              <a:t>Thank You</a:t>
            </a:r>
            <a:endParaRPr lang="en-IN" sz="3200" b="1">
              <a:solidFill>
                <a:schemeClr val="bg1"/>
              </a:solidFill>
            </a:endParaRPr>
          </a:p>
        </p:txBody>
      </p:sp>
      <p:sp>
        <p:nvSpPr>
          <p:cNvPr id="10" name="TextBox 9">
            <a:extLst>
              <a:ext uri="{FF2B5EF4-FFF2-40B4-BE49-F238E27FC236}">
                <a16:creationId xmlns:a16="http://schemas.microsoft.com/office/drawing/2014/main" id="{11638E2A-ABF0-4E72-AA8D-DCD2ED0CBD2A}"/>
              </a:ext>
            </a:extLst>
          </p:cNvPr>
          <p:cNvSpPr txBox="1"/>
          <p:nvPr userDrawn="1"/>
        </p:nvSpPr>
        <p:spPr>
          <a:xfrm>
            <a:off x="8851096" y="6030016"/>
            <a:ext cx="2312631" cy="276999"/>
          </a:xfrm>
          <a:prstGeom prst="rect">
            <a:avLst/>
          </a:prstGeom>
          <a:noFill/>
        </p:spPr>
        <p:txBody>
          <a:bodyPr wrap="square" rtlCol="0">
            <a:spAutoFit/>
          </a:bodyPr>
          <a:lstStyle/>
          <a:p>
            <a:pPr algn="ctr"/>
            <a:r>
              <a:rPr lang="en-US" sz="1200" b="0">
                <a:solidFill>
                  <a:schemeClr val="tx1"/>
                </a:solidFill>
                <a:latin typeface="Century Gothic" panose="020B0502020202020204" pitchFamily="34" charset="0"/>
                <a:cs typeface="Arial" panose="020B0604020202020204" pitchFamily="34" charset="0"/>
              </a:rPr>
              <a:t>Email : info@mouritech.com</a:t>
            </a:r>
          </a:p>
        </p:txBody>
      </p:sp>
      <p:pic>
        <p:nvPicPr>
          <p:cNvPr id="11" name="Picture 10">
            <a:extLst>
              <a:ext uri="{FF2B5EF4-FFF2-40B4-BE49-F238E27FC236}">
                <a16:creationId xmlns:a16="http://schemas.microsoft.com/office/drawing/2014/main" id="{B6E9E5CB-D085-49A8-B4C4-BA0F7504095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085377" y="4701617"/>
            <a:ext cx="1844071" cy="1156610"/>
          </a:xfrm>
          <a:prstGeom prst="rect">
            <a:avLst/>
          </a:prstGeom>
        </p:spPr>
      </p:pic>
    </p:spTree>
    <p:extLst>
      <p:ext uri="{BB962C8B-B14F-4D97-AF65-F5344CB8AC3E}">
        <p14:creationId xmlns:p14="http://schemas.microsoft.com/office/powerpoint/2010/main" val="26164769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0DDEF2-5F90-4066-8329-B4B82227957E}"/>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630589CE-811C-4C2D-9C98-B30431E0857E}"/>
              </a:ext>
            </a:extLst>
          </p:cNvPr>
          <p:cNvSpPr>
            <a:spLocks noGrp="1"/>
          </p:cNvSpPr>
          <p:nvPr>
            <p:ph sz="half" idx="1"/>
          </p:nvPr>
        </p:nvSpPr>
        <p:spPr>
          <a:xfrm>
            <a:off x="838200" y="1825625"/>
            <a:ext cx="5377072"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6FC8022F-A535-4AB0-8BB8-AA3EC0525D24}"/>
              </a:ext>
            </a:extLst>
          </p:cNvPr>
          <p:cNvSpPr>
            <a:spLocks noGrp="1"/>
          </p:cNvSpPr>
          <p:nvPr>
            <p:ph sz="half" idx="2"/>
          </p:nvPr>
        </p:nvSpPr>
        <p:spPr>
          <a:xfrm>
            <a:off x="6331224" y="1825625"/>
            <a:ext cx="5377072"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Tree>
    <p:extLst>
      <p:ext uri="{BB962C8B-B14F-4D97-AF65-F5344CB8AC3E}">
        <p14:creationId xmlns:p14="http://schemas.microsoft.com/office/powerpoint/2010/main" val="30450197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48927E-2B73-4D21-A6FB-FDADAFD36314}"/>
              </a:ext>
            </a:extLst>
          </p:cNvPr>
          <p:cNvSpPr>
            <a:spLocks noGrp="1"/>
          </p:cNvSpPr>
          <p:nvPr>
            <p:ph type="title"/>
          </p:nvPr>
        </p:nvSpPr>
        <p:spPr/>
        <p:txBody>
          <a:bodyPr/>
          <a:lstStyle/>
          <a:p>
            <a:r>
              <a:rPr lang="en-US"/>
              <a:t>Click to edit Master title style</a:t>
            </a:r>
            <a:endParaRPr lang="en-IN"/>
          </a:p>
        </p:txBody>
      </p:sp>
    </p:spTree>
    <p:extLst>
      <p:ext uri="{BB962C8B-B14F-4D97-AF65-F5344CB8AC3E}">
        <p14:creationId xmlns:p14="http://schemas.microsoft.com/office/powerpoint/2010/main" val="6476711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85790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87E23D5-B30B-4ED4-954C-D8FCEF4B9ABF}"/>
              </a:ext>
            </a:extLst>
          </p:cNvPr>
          <p:cNvSpPr/>
          <p:nvPr userDrawn="1"/>
        </p:nvSpPr>
        <p:spPr>
          <a:xfrm>
            <a:off x="0" y="6433399"/>
            <a:ext cx="12192000" cy="46109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45A90B89-8F45-44A3-9FEF-E6B511886181}"/>
              </a:ext>
            </a:extLst>
          </p:cNvPr>
          <p:cNvSpPr>
            <a:spLocks noGrp="1"/>
          </p:cNvSpPr>
          <p:nvPr>
            <p:ph type="title"/>
          </p:nvPr>
        </p:nvSpPr>
        <p:spPr>
          <a:xfrm>
            <a:off x="838200" y="106712"/>
            <a:ext cx="10870096" cy="708298"/>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5EC5E1E2-A164-4FC1-A633-0E11A470FEC6}"/>
              </a:ext>
            </a:extLst>
          </p:cNvPr>
          <p:cNvSpPr>
            <a:spLocks noGrp="1"/>
          </p:cNvSpPr>
          <p:nvPr>
            <p:ph type="body" idx="1"/>
          </p:nvPr>
        </p:nvSpPr>
        <p:spPr>
          <a:xfrm>
            <a:off x="838199" y="944216"/>
            <a:ext cx="10870095" cy="529755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TextBox 6">
            <a:extLst>
              <a:ext uri="{FF2B5EF4-FFF2-40B4-BE49-F238E27FC236}">
                <a16:creationId xmlns:a16="http://schemas.microsoft.com/office/drawing/2014/main" id="{5212E861-4A10-4E8E-9662-623E69932458}"/>
              </a:ext>
            </a:extLst>
          </p:cNvPr>
          <p:cNvSpPr txBox="1"/>
          <p:nvPr userDrawn="1"/>
        </p:nvSpPr>
        <p:spPr>
          <a:xfrm>
            <a:off x="11255509" y="6502972"/>
            <a:ext cx="774357" cy="230832"/>
          </a:xfrm>
          <a:prstGeom prst="rect">
            <a:avLst/>
          </a:prstGeom>
          <a:noFill/>
        </p:spPr>
        <p:txBody>
          <a:bodyPr wrap="square" rtlCol="0">
            <a:spAutoFit/>
          </a:bodyPr>
          <a:lstStyle/>
          <a:p>
            <a:pPr algn="r"/>
            <a:fld id="{E08CC798-F6BA-4B8C-A5BF-ECF9F99500C9}" type="slidenum">
              <a:rPr lang="en-IN" sz="900" b="0" smtClean="0">
                <a:solidFill>
                  <a:schemeClr val="bg1"/>
                </a:solidFill>
                <a:latin typeface="Century Gothic" panose="020B0502020202020204" pitchFamily="34" charset="0"/>
              </a:rPr>
              <a:pPr algn="r"/>
              <a:t>‹#›</a:t>
            </a:fld>
            <a:endParaRPr lang="en-IN" sz="700" b="0">
              <a:solidFill>
                <a:schemeClr val="bg1"/>
              </a:solidFill>
              <a:latin typeface="Century Gothic" panose="020B0502020202020204" pitchFamily="34" charset="0"/>
            </a:endParaRPr>
          </a:p>
        </p:txBody>
      </p:sp>
      <p:sp>
        <p:nvSpPr>
          <p:cNvPr id="8" name="TextBox 7">
            <a:extLst>
              <a:ext uri="{FF2B5EF4-FFF2-40B4-BE49-F238E27FC236}">
                <a16:creationId xmlns:a16="http://schemas.microsoft.com/office/drawing/2014/main" id="{1C375F47-89BB-4C09-B08C-9E4ABD23BD60}"/>
              </a:ext>
            </a:extLst>
          </p:cNvPr>
          <p:cNvSpPr txBox="1"/>
          <p:nvPr userDrawn="1"/>
        </p:nvSpPr>
        <p:spPr>
          <a:xfrm>
            <a:off x="838199" y="6517677"/>
            <a:ext cx="4481188" cy="230832"/>
          </a:xfrm>
          <a:prstGeom prst="rect">
            <a:avLst/>
          </a:prstGeom>
          <a:noFill/>
        </p:spPr>
        <p:txBody>
          <a:bodyPr wrap="squar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900" b="0">
                <a:solidFill>
                  <a:schemeClr val="bg1"/>
                </a:solidFill>
                <a:latin typeface="Century Gothic" panose="020B0502020202020204" pitchFamily="34" charset="0"/>
              </a:rPr>
              <a:t>www.mouritech.com  |  Copyright @ MOURI Tech. All Rights Reserved.</a:t>
            </a:r>
          </a:p>
        </p:txBody>
      </p:sp>
    </p:spTree>
    <p:extLst>
      <p:ext uri="{BB962C8B-B14F-4D97-AF65-F5344CB8AC3E}">
        <p14:creationId xmlns:p14="http://schemas.microsoft.com/office/powerpoint/2010/main" val="3225569853"/>
      </p:ext>
    </p:extLst>
  </p:cSld>
  <p:clrMap bg1="lt1" tx1="dk1" bg2="lt2" tx2="dk2" accent1="accent1" accent2="accent2" accent3="accent3" accent4="accent4" accent5="accent5" accent6="accent6" hlink="hlink" folHlink="folHlink"/>
  <p:sldLayoutIdLst>
    <p:sldLayoutId id="2147483682" r:id="rId1"/>
    <p:sldLayoutId id="2147483683" r:id="rId2"/>
    <p:sldLayoutId id="2147483660" r:id="rId3"/>
    <p:sldLayoutId id="2147483684" r:id="rId4"/>
    <p:sldLayoutId id="2147483663" r:id="rId5"/>
    <p:sldLayoutId id="2147483685" r:id="rId6"/>
    <p:sldLayoutId id="2147483686" r:id="rId7"/>
    <p:sldLayoutId id="2147483687" r:id="rId8"/>
  </p:sldLayoutIdLst>
  <p:hf hdr="0"/>
  <p:txStyles>
    <p:titleStyle>
      <a:lvl1pPr algn="l" defTabSz="914400" rtl="0" eaLnBrk="1" latinLnBrk="0" hangingPunct="1">
        <a:lnSpc>
          <a:spcPct val="90000"/>
        </a:lnSpc>
        <a:spcBef>
          <a:spcPct val="0"/>
        </a:spcBef>
        <a:buNone/>
        <a:defRPr sz="3200" b="1" kern="1200">
          <a:solidFill>
            <a:srgbClr val="0070C0"/>
          </a:solidFill>
          <a:latin typeface="+mn-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slideLayout" Target="../slideLayouts/slideLayout2.xml"/><Relationship Id="rId1" Type="http://schemas.openxmlformats.org/officeDocument/2006/relationships/video" Target="https://www.youtube.com/embed/hlniOe5uQ3Q?start=56&amp;feature=oembed" TargetMode="External"/></Relationships>
</file>

<file path=ppt/slides/_rels/slide42.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5"/>
          <p:cNvSpPr>
            <a:spLocks noGrp="1"/>
          </p:cNvSpPr>
          <p:nvPr>
            <p:ph type="dt" sz="half" idx="10"/>
          </p:nvPr>
        </p:nvSpPr>
        <p:spPr>
          <a:xfrm>
            <a:off x="868017" y="4038663"/>
            <a:ext cx="1903476" cy="412369"/>
          </a:xfrm>
          <a:prstGeom prst="rect">
            <a:avLst/>
          </a:prstGeom>
        </p:spPr>
        <p:txBody>
          <a:bodyPr/>
          <a:lstStyle/>
          <a:p>
            <a:fld id="{CE18F9C0-1954-421B-82E2-E4C226C05C8C}" type="datetime7">
              <a:rPr lang="en-US" smtClean="0"/>
              <a:t>Aug-22</a:t>
            </a:fld>
            <a:endParaRPr lang="en-IN"/>
          </a:p>
        </p:txBody>
      </p:sp>
      <p:sp>
        <p:nvSpPr>
          <p:cNvPr id="4" name="Title 3">
            <a:extLst>
              <a:ext uri="{FF2B5EF4-FFF2-40B4-BE49-F238E27FC236}">
                <a16:creationId xmlns:a16="http://schemas.microsoft.com/office/drawing/2014/main" id="{92A4891F-7AB0-41F8-A8B0-035A641CE4B8}"/>
              </a:ext>
            </a:extLst>
          </p:cNvPr>
          <p:cNvSpPr>
            <a:spLocks noGrp="1"/>
          </p:cNvSpPr>
          <p:nvPr>
            <p:ph type="ctrTitle"/>
          </p:nvPr>
        </p:nvSpPr>
        <p:spPr>
          <a:xfrm>
            <a:off x="800216" y="914400"/>
            <a:ext cx="6023919" cy="2463237"/>
          </a:xfrm>
        </p:spPr>
        <p:txBody>
          <a:bodyPr/>
          <a:lstStyle/>
          <a:p>
            <a:r>
              <a:rPr lang="en-US" b="0" dirty="0">
                <a:cs typeface="Calibri"/>
              </a:rPr>
              <a:t>VISION OF THE</a:t>
            </a:r>
            <a:br>
              <a:rPr lang="en-US" b="0" dirty="0">
                <a:cs typeface="Calibri"/>
              </a:rPr>
            </a:br>
            <a:r>
              <a:rPr lang="en-US" sz="4000" dirty="0">
                <a:cs typeface="Calibri"/>
              </a:rPr>
              <a:t>METAVERSE</a:t>
            </a:r>
            <a:endParaRPr lang="en-US" sz="4000">
              <a:cs typeface="Calibri"/>
            </a:endParaRPr>
          </a:p>
        </p:txBody>
      </p:sp>
      <p:pic>
        <p:nvPicPr>
          <p:cNvPr id="7" name="Picture Placeholder 6">
            <a:extLst>
              <a:ext uri="{FF2B5EF4-FFF2-40B4-BE49-F238E27FC236}">
                <a16:creationId xmlns:a16="http://schemas.microsoft.com/office/drawing/2014/main" id="{F5584D40-6C73-4504-8D17-47437DE5A223}"/>
              </a:ext>
            </a:extLst>
          </p:cNvPr>
          <p:cNvPicPr>
            <a:picLocks noGrp="1" noChangeAspect="1"/>
          </p:cNvPicPr>
          <p:nvPr>
            <p:ph type="pic" sz="quarter" idx="14"/>
          </p:nvPr>
        </p:nvPicPr>
        <p:blipFill>
          <a:blip r:embed="rId2" cstate="email">
            <a:extLst>
              <a:ext uri="{28A0092B-C50C-407E-A947-70E740481C1C}">
                <a14:useLocalDpi xmlns:a14="http://schemas.microsoft.com/office/drawing/2010/main"/>
              </a:ext>
            </a:extLst>
          </a:blip>
          <a:srcRect/>
          <a:stretch>
            <a:fillRect/>
          </a:stretch>
        </p:blipFill>
        <p:spPr/>
      </p:pic>
      <p:sp>
        <p:nvSpPr>
          <p:cNvPr id="3" name="Rectangle 2">
            <a:extLst>
              <a:ext uri="{FF2B5EF4-FFF2-40B4-BE49-F238E27FC236}">
                <a16:creationId xmlns:a16="http://schemas.microsoft.com/office/drawing/2014/main" id="{253D92A9-861B-4C05-A61E-F492C7C65C43}"/>
              </a:ext>
            </a:extLst>
          </p:cNvPr>
          <p:cNvSpPr/>
          <p:nvPr/>
        </p:nvSpPr>
        <p:spPr>
          <a:xfrm>
            <a:off x="9589168" y="2169695"/>
            <a:ext cx="2606841" cy="22859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4F4B5D25-52C6-4153-BE00-6B4FD04EEBFA}"/>
              </a:ext>
            </a:extLst>
          </p:cNvPr>
          <p:cNvSpPr/>
          <p:nvPr/>
        </p:nvSpPr>
        <p:spPr>
          <a:xfrm>
            <a:off x="11373853" y="4535905"/>
            <a:ext cx="721894" cy="6918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8" descr="A picture containing umbrella, accessory, outdoor object&#10;&#10;Description automatically generated">
            <a:extLst>
              <a:ext uri="{FF2B5EF4-FFF2-40B4-BE49-F238E27FC236}">
                <a16:creationId xmlns:a16="http://schemas.microsoft.com/office/drawing/2014/main" id="{FED2FABB-998D-E214-9825-3AA1A625990E}"/>
              </a:ext>
            </a:extLst>
          </p:cNvPr>
          <p:cNvPicPr>
            <a:picLocks noChangeAspect="1"/>
          </p:cNvPicPr>
          <p:nvPr/>
        </p:nvPicPr>
        <p:blipFill rotWithShape="1">
          <a:blip r:embed="rId3"/>
          <a:srcRect l="2283" t="5652" r="37" b="9685"/>
          <a:stretch/>
        </p:blipFill>
        <p:spPr>
          <a:xfrm>
            <a:off x="9580946" y="2171966"/>
            <a:ext cx="2613682" cy="2293930"/>
          </a:xfrm>
          <a:prstGeom prst="rect">
            <a:avLst/>
          </a:prstGeom>
        </p:spPr>
      </p:pic>
    </p:spTree>
    <p:extLst>
      <p:ext uri="{BB962C8B-B14F-4D97-AF65-F5344CB8AC3E}">
        <p14:creationId xmlns:p14="http://schemas.microsoft.com/office/powerpoint/2010/main" val="13076682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3D1D32-60F5-209C-D05F-23055F591D23}"/>
              </a:ext>
            </a:extLst>
          </p:cNvPr>
          <p:cNvSpPr>
            <a:spLocks noGrp="1"/>
          </p:cNvSpPr>
          <p:nvPr>
            <p:ph type="title"/>
          </p:nvPr>
        </p:nvSpPr>
        <p:spPr/>
        <p:txBody>
          <a:bodyPr/>
          <a:lstStyle/>
          <a:p>
            <a:r>
              <a:rPr lang="en-US" dirty="0">
                <a:cs typeface="Calibri"/>
              </a:rPr>
              <a:t>What is web 3.0?</a:t>
            </a:r>
            <a:endParaRPr lang="en-US" dirty="0"/>
          </a:p>
        </p:txBody>
      </p:sp>
      <p:sp>
        <p:nvSpPr>
          <p:cNvPr id="3" name="Content Placeholder 2">
            <a:extLst>
              <a:ext uri="{FF2B5EF4-FFF2-40B4-BE49-F238E27FC236}">
                <a16:creationId xmlns:a16="http://schemas.microsoft.com/office/drawing/2014/main" id="{136B8C43-ECD1-596B-B56B-A30E52E7E165}"/>
              </a:ext>
            </a:extLst>
          </p:cNvPr>
          <p:cNvSpPr>
            <a:spLocks noGrp="1"/>
          </p:cNvSpPr>
          <p:nvPr>
            <p:ph idx="1"/>
          </p:nvPr>
        </p:nvSpPr>
        <p:spPr/>
        <p:txBody>
          <a:bodyPr vert="horz" lIns="91440" tIns="45720" rIns="91440" bIns="45720" rtlCol="0" anchor="t">
            <a:normAutofit/>
          </a:bodyPr>
          <a:lstStyle/>
          <a:p>
            <a:pPr marL="342900" indent="-342900">
              <a:lnSpc>
                <a:spcPct val="150000"/>
              </a:lnSpc>
              <a:spcBef>
                <a:spcPts val="0"/>
              </a:spcBef>
              <a:buFont typeface="Arial,Sans-Serif" panose="020B0604020202020204" pitchFamily="34" charset="0"/>
            </a:pPr>
            <a:r>
              <a:rPr lang="en-IN" sz="2000" dirty="0">
                <a:ea typeface="+mn-lt"/>
                <a:cs typeface="+mn-lt"/>
              </a:rPr>
              <a:t>Web 3.0 is an imminent and forthcoming third generation of the cyberspace. Armed with cutting-edge technologies like machine learning (ML), Big Data, decentralized ledger technology (DLT) etc.;  it is programmed to think, reason and process information of every single website and app like a human being. </a:t>
            </a:r>
            <a:endParaRPr lang="en-US" sz="2000">
              <a:ea typeface="+mn-lt"/>
              <a:cs typeface="+mn-lt"/>
            </a:endParaRPr>
          </a:p>
          <a:p>
            <a:pPr marL="342900" indent="-342900">
              <a:lnSpc>
                <a:spcPct val="150000"/>
              </a:lnSpc>
              <a:spcBef>
                <a:spcPts val="0"/>
              </a:spcBef>
              <a:buFont typeface="Arial,Sans-Serif" panose="020B0604020202020204" pitchFamily="34" charset="0"/>
            </a:pPr>
            <a:r>
              <a:rPr lang="en-IN" sz="2000" dirty="0">
                <a:ea typeface="+mn-lt"/>
                <a:cs typeface="+mn-lt"/>
              </a:rPr>
              <a:t>Originally called the Semantic Web by World Wide Web inventor Tim Berners-Lee, Web 3.0 aims at allowing the cyberspace to become more autonomous, intelligent and accessible.</a:t>
            </a:r>
          </a:p>
          <a:p>
            <a:pPr marL="457200" indent="-457200">
              <a:lnSpc>
                <a:spcPct val="180000"/>
              </a:lnSpc>
              <a:spcBef>
                <a:spcPts val="0"/>
              </a:spcBef>
              <a:buAutoNum type="arabicPeriod"/>
            </a:pPr>
            <a:endParaRPr lang="en-US" sz="2000">
              <a:ea typeface="+mn-lt"/>
              <a:cs typeface="+mn-lt"/>
            </a:endParaRPr>
          </a:p>
        </p:txBody>
      </p:sp>
    </p:spTree>
    <p:extLst>
      <p:ext uri="{BB962C8B-B14F-4D97-AF65-F5344CB8AC3E}">
        <p14:creationId xmlns:p14="http://schemas.microsoft.com/office/powerpoint/2010/main" val="27162833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3D1D32-60F5-209C-D05F-23055F591D23}"/>
              </a:ext>
            </a:extLst>
          </p:cNvPr>
          <p:cNvSpPr>
            <a:spLocks noGrp="1"/>
          </p:cNvSpPr>
          <p:nvPr>
            <p:ph type="title"/>
          </p:nvPr>
        </p:nvSpPr>
        <p:spPr/>
        <p:txBody>
          <a:bodyPr/>
          <a:lstStyle/>
          <a:p>
            <a:r>
              <a:rPr lang="en-US" dirty="0">
                <a:cs typeface="Calibri"/>
              </a:rPr>
              <a:t>What is web 3.0?</a:t>
            </a:r>
            <a:endParaRPr lang="en-US" dirty="0"/>
          </a:p>
        </p:txBody>
      </p:sp>
      <p:sp>
        <p:nvSpPr>
          <p:cNvPr id="3" name="Content Placeholder 2">
            <a:extLst>
              <a:ext uri="{FF2B5EF4-FFF2-40B4-BE49-F238E27FC236}">
                <a16:creationId xmlns:a16="http://schemas.microsoft.com/office/drawing/2014/main" id="{136B8C43-ECD1-596B-B56B-A30E52E7E165}"/>
              </a:ext>
            </a:extLst>
          </p:cNvPr>
          <p:cNvSpPr>
            <a:spLocks noGrp="1"/>
          </p:cNvSpPr>
          <p:nvPr>
            <p:ph idx="1"/>
          </p:nvPr>
        </p:nvSpPr>
        <p:spPr/>
        <p:txBody>
          <a:bodyPr vert="horz" lIns="91440" tIns="45720" rIns="91440" bIns="45720" rtlCol="0" anchor="t">
            <a:normAutofit/>
          </a:bodyPr>
          <a:lstStyle/>
          <a:p>
            <a:pPr marL="342900" indent="-342900">
              <a:lnSpc>
                <a:spcPct val="150000"/>
              </a:lnSpc>
              <a:spcBef>
                <a:spcPts val="0"/>
              </a:spcBef>
              <a:buFont typeface="Arial,Sans-Serif" panose="020B0604020202020204" pitchFamily="34" charset="0"/>
            </a:pPr>
            <a:r>
              <a:rPr lang="en-IN" sz="2000" dirty="0">
                <a:ea typeface="+mn-lt"/>
                <a:cs typeface="+mn-lt"/>
              </a:rPr>
              <a:t>The twin foundations of Web 3.0 are semantic web and man-made consciousness (AI). It simplifies and assists programs to comprehend data, both reasonably and relevantly, thus allowing the users and machines to connect and associate with the information.</a:t>
            </a:r>
            <a:endParaRPr lang="en-US" sz="2000" dirty="0">
              <a:ea typeface="+mn-lt"/>
              <a:cs typeface="+mn-lt"/>
            </a:endParaRPr>
          </a:p>
          <a:p>
            <a:pPr marL="342900" indent="-342900">
              <a:lnSpc>
                <a:spcPct val="150000"/>
              </a:lnSpc>
              <a:spcBef>
                <a:spcPts val="0"/>
              </a:spcBef>
              <a:buFont typeface="Arial,Sans-Serif" panose="020B0604020202020204" pitchFamily="34" charset="0"/>
            </a:pPr>
            <a:r>
              <a:rPr lang="en-IN" sz="2000" dirty="0">
                <a:ea typeface="+mn-lt"/>
                <a:cs typeface="+mn-lt"/>
              </a:rPr>
              <a:t>Web 3.0 will be born out of a natural evolution of older-generation web tools combined with cutting-edge technologies like AI and blockchain, as well as the interconnection between users and increasing internet usage. Apparently, Internet 3.0 is an upgrade to its precursors: web 1.0 and 2.0.</a:t>
            </a:r>
            <a:endParaRPr lang="en-IN">
              <a:ea typeface="+mn-lt"/>
              <a:cs typeface="+mn-lt"/>
            </a:endParaRPr>
          </a:p>
          <a:p>
            <a:pPr marL="457200" indent="-457200">
              <a:lnSpc>
                <a:spcPct val="180000"/>
              </a:lnSpc>
              <a:spcBef>
                <a:spcPts val="0"/>
              </a:spcBef>
              <a:buAutoNum type="arabicPeriod"/>
            </a:pPr>
            <a:endParaRPr lang="en-US" sz="2000" dirty="0">
              <a:ea typeface="+mn-lt"/>
              <a:cs typeface="+mn-lt"/>
            </a:endParaRPr>
          </a:p>
        </p:txBody>
      </p:sp>
    </p:spTree>
    <p:extLst>
      <p:ext uri="{BB962C8B-B14F-4D97-AF65-F5344CB8AC3E}">
        <p14:creationId xmlns:p14="http://schemas.microsoft.com/office/powerpoint/2010/main" val="29114360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3D1D32-60F5-209C-D05F-23055F591D23}"/>
              </a:ext>
            </a:extLst>
          </p:cNvPr>
          <p:cNvSpPr>
            <a:spLocks noGrp="1"/>
          </p:cNvSpPr>
          <p:nvPr>
            <p:ph type="title"/>
          </p:nvPr>
        </p:nvSpPr>
        <p:spPr/>
        <p:txBody>
          <a:bodyPr/>
          <a:lstStyle/>
          <a:p>
            <a:r>
              <a:rPr lang="en-US" dirty="0">
                <a:cs typeface="Calibri"/>
              </a:rPr>
              <a:t>Web 1.0 </a:t>
            </a:r>
            <a:r>
              <a:rPr lang="en-GB" dirty="0">
                <a:solidFill>
                  <a:schemeClr val="accent1"/>
                </a:solidFill>
                <a:ea typeface="+mn-lt"/>
                <a:cs typeface="+mn-lt"/>
              </a:rPr>
              <a:t>(1989-2005)</a:t>
            </a:r>
            <a:endParaRPr lang="en-US" b="0" dirty="0">
              <a:solidFill>
                <a:schemeClr val="accent1"/>
              </a:solidFill>
              <a:ea typeface="+mn-lt"/>
              <a:cs typeface="+mn-lt"/>
            </a:endParaRPr>
          </a:p>
        </p:txBody>
      </p:sp>
      <p:sp>
        <p:nvSpPr>
          <p:cNvPr id="3" name="Content Placeholder 2">
            <a:extLst>
              <a:ext uri="{FF2B5EF4-FFF2-40B4-BE49-F238E27FC236}">
                <a16:creationId xmlns:a16="http://schemas.microsoft.com/office/drawing/2014/main" id="{136B8C43-ECD1-596B-B56B-A30E52E7E165}"/>
              </a:ext>
            </a:extLst>
          </p:cNvPr>
          <p:cNvSpPr>
            <a:spLocks noGrp="1"/>
          </p:cNvSpPr>
          <p:nvPr>
            <p:ph idx="1"/>
          </p:nvPr>
        </p:nvSpPr>
        <p:spPr>
          <a:xfrm>
            <a:off x="838199" y="993914"/>
            <a:ext cx="6797104" cy="5183050"/>
          </a:xfrm>
        </p:spPr>
        <p:txBody>
          <a:bodyPr vert="horz" lIns="91440" tIns="45720" rIns="91440" bIns="45720" rtlCol="0" anchor="t">
            <a:normAutofit/>
          </a:bodyPr>
          <a:lstStyle/>
          <a:p>
            <a:pPr marL="457200" indent="-457200">
              <a:lnSpc>
                <a:spcPct val="150000"/>
              </a:lnSpc>
              <a:spcBef>
                <a:spcPts val="0"/>
              </a:spcBef>
              <a:buAutoNum type="arabicPeriod"/>
            </a:pPr>
            <a:r>
              <a:rPr lang="en-IN" sz="2000" dirty="0">
                <a:ea typeface="+mn-lt"/>
                <a:cs typeface="+mn-lt"/>
              </a:rPr>
              <a:t>Web 1.0, also known as the Static Web, was the first and the most reliable internet in the 1990s, despite offering access to limited and minimal information with little to no user interaction.  </a:t>
            </a:r>
            <a:endParaRPr lang="en-US" sz="2000" dirty="0">
              <a:ea typeface="+mn-lt"/>
              <a:cs typeface="+mn-lt"/>
            </a:endParaRPr>
          </a:p>
          <a:p>
            <a:pPr marL="457200" indent="-457200">
              <a:lnSpc>
                <a:spcPct val="150000"/>
              </a:lnSpc>
              <a:spcBef>
                <a:spcPts val="0"/>
              </a:spcBef>
              <a:buAutoNum type="arabicPeriod"/>
            </a:pPr>
            <a:r>
              <a:rPr lang="en-IN" sz="2000" dirty="0">
                <a:ea typeface="+mn-lt"/>
                <a:cs typeface="+mn-lt"/>
              </a:rPr>
              <a:t>Web 1.0 didn't have algorithms to sift the internet pages. It was like a one-way highway with a narrow footpath, where content creation was done by a select few and information came mostly from directories. </a:t>
            </a:r>
            <a:endParaRPr lang="en-IN" dirty="0">
              <a:cs typeface="Calibri"/>
            </a:endParaRPr>
          </a:p>
          <a:p>
            <a:pPr marL="457200" indent="-457200">
              <a:lnSpc>
                <a:spcPct val="180000"/>
              </a:lnSpc>
              <a:spcBef>
                <a:spcPts val="0"/>
              </a:spcBef>
              <a:buAutoNum type="arabicPeriod"/>
            </a:pPr>
            <a:endParaRPr lang="en-US" sz="2000" dirty="0">
              <a:ea typeface="+mn-lt"/>
              <a:cs typeface="+mn-lt"/>
            </a:endParaRPr>
          </a:p>
        </p:txBody>
      </p:sp>
      <p:sp>
        <p:nvSpPr>
          <p:cNvPr id="4" name="Rectangle 3">
            <a:extLst>
              <a:ext uri="{FF2B5EF4-FFF2-40B4-BE49-F238E27FC236}">
                <a16:creationId xmlns:a16="http://schemas.microsoft.com/office/drawing/2014/main" id="{2C6430B2-4841-564C-608A-E37F463519E0}"/>
              </a:ext>
            </a:extLst>
          </p:cNvPr>
          <p:cNvSpPr/>
          <p:nvPr/>
        </p:nvSpPr>
        <p:spPr>
          <a:xfrm>
            <a:off x="8239330" y="1551298"/>
            <a:ext cx="3163660" cy="3809999"/>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GB"/>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a:p>
        </p:txBody>
      </p:sp>
      <p:pic>
        <p:nvPicPr>
          <p:cNvPr id="5" name="Picture 4" descr="A picture containing graphical user interface&#10;&#10;Description automatically generated">
            <a:extLst>
              <a:ext uri="{FF2B5EF4-FFF2-40B4-BE49-F238E27FC236}">
                <a16:creationId xmlns:a16="http://schemas.microsoft.com/office/drawing/2014/main" id="{D456CC4A-2820-1B95-2475-60BE72DB572B}"/>
              </a:ext>
            </a:extLst>
          </p:cNvPr>
          <p:cNvPicPr>
            <a:picLocks noChangeAspect="1"/>
          </p:cNvPicPr>
          <p:nvPr/>
        </p:nvPicPr>
        <p:blipFill rotWithShape="1">
          <a:blip r:embed="rId2"/>
          <a:srcRect r="64591" b="36842"/>
          <a:stretch/>
        </p:blipFill>
        <p:spPr>
          <a:xfrm>
            <a:off x="8399894" y="2022931"/>
            <a:ext cx="2842336" cy="2643039"/>
          </a:xfrm>
          <a:prstGeom prst="rect">
            <a:avLst/>
          </a:prstGeom>
        </p:spPr>
      </p:pic>
    </p:spTree>
    <p:extLst>
      <p:ext uri="{BB962C8B-B14F-4D97-AF65-F5344CB8AC3E}">
        <p14:creationId xmlns:p14="http://schemas.microsoft.com/office/powerpoint/2010/main" val="9751714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3D1D32-60F5-209C-D05F-23055F591D23}"/>
              </a:ext>
            </a:extLst>
          </p:cNvPr>
          <p:cNvSpPr>
            <a:spLocks noGrp="1"/>
          </p:cNvSpPr>
          <p:nvPr>
            <p:ph type="title"/>
          </p:nvPr>
        </p:nvSpPr>
        <p:spPr/>
        <p:txBody>
          <a:bodyPr/>
          <a:lstStyle/>
          <a:p>
            <a:r>
              <a:rPr lang="en-US" dirty="0">
                <a:solidFill>
                  <a:schemeClr val="accent1"/>
                </a:solidFill>
                <a:cs typeface="Calibri"/>
              </a:rPr>
              <a:t>Web 2.0</a:t>
            </a:r>
            <a:r>
              <a:rPr lang="en-IN" dirty="0">
                <a:solidFill>
                  <a:schemeClr val="accent1"/>
                </a:solidFill>
                <a:cs typeface="Calibri"/>
              </a:rPr>
              <a:t> </a:t>
            </a:r>
            <a:r>
              <a:rPr lang="en-IN" dirty="0">
                <a:solidFill>
                  <a:schemeClr val="accent1"/>
                </a:solidFill>
                <a:ea typeface="+mn-lt"/>
                <a:cs typeface="+mn-lt"/>
              </a:rPr>
              <a:t>(2005 - Present)</a:t>
            </a:r>
          </a:p>
        </p:txBody>
      </p:sp>
      <p:sp>
        <p:nvSpPr>
          <p:cNvPr id="3" name="Content Placeholder 2">
            <a:extLst>
              <a:ext uri="{FF2B5EF4-FFF2-40B4-BE49-F238E27FC236}">
                <a16:creationId xmlns:a16="http://schemas.microsoft.com/office/drawing/2014/main" id="{136B8C43-ECD1-596B-B56B-A30E52E7E165}"/>
              </a:ext>
            </a:extLst>
          </p:cNvPr>
          <p:cNvSpPr>
            <a:spLocks noGrp="1"/>
          </p:cNvSpPr>
          <p:nvPr>
            <p:ph idx="1"/>
          </p:nvPr>
        </p:nvSpPr>
        <p:spPr>
          <a:xfrm>
            <a:off x="838199" y="993914"/>
            <a:ext cx="6797104" cy="5183050"/>
          </a:xfrm>
        </p:spPr>
        <p:txBody>
          <a:bodyPr vert="horz" lIns="91440" tIns="45720" rIns="91440" bIns="45720" rtlCol="0" anchor="t">
            <a:normAutofit/>
          </a:bodyPr>
          <a:lstStyle/>
          <a:p>
            <a:pPr marL="457200" indent="-457200">
              <a:lnSpc>
                <a:spcPct val="150000"/>
              </a:lnSpc>
              <a:spcBef>
                <a:spcPts val="0"/>
              </a:spcBef>
              <a:buAutoNum type="arabicPeriod"/>
            </a:pPr>
            <a:r>
              <a:rPr lang="en-IN" sz="2000" dirty="0">
                <a:ea typeface="+mn-lt"/>
                <a:cs typeface="+mn-lt"/>
              </a:rPr>
              <a:t>The Social web or Web 2.0 made the internet a lot more interactive. Innovative advancements in web technologies like JavaScript, HTML5, CSS3, etc. enabled the start-ups to build interactive web platforms such as YouTube, Facebook, Wikipedia and many more. </a:t>
            </a:r>
            <a:endParaRPr lang="en-US" sz="2000" dirty="0">
              <a:ea typeface="+mn-lt"/>
              <a:cs typeface="+mn-lt"/>
            </a:endParaRPr>
          </a:p>
          <a:p>
            <a:pPr marL="457200" indent="-457200">
              <a:lnSpc>
                <a:spcPct val="180000"/>
              </a:lnSpc>
              <a:spcBef>
                <a:spcPts val="0"/>
              </a:spcBef>
              <a:buAutoNum type="arabicPeriod"/>
            </a:pPr>
            <a:endParaRPr lang="en-US" sz="2000" dirty="0">
              <a:ea typeface="+mn-lt"/>
              <a:cs typeface="+mn-lt"/>
            </a:endParaRPr>
          </a:p>
        </p:txBody>
      </p:sp>
      <p:sp>
        <p:nvSpPr>
          <p:cNvPr id="4" name="Rectangle 3">
            <a:extLst>
              <a:ext uri="{FF2B5EF4-FFF2-40B4-BE49-F238E27FC236}">
                <a16:creationId xmlns:a16="http://schemas.microsoft.com/office/drawing/2014/main" id="{2C6430B2-4841-564C-608A-E37F463519E0}"/>
              </a:ext>
            </a:extLst>
          </p:cNvPr>
          <p:cNvSpPr/>
          <p:nvPr/>
        </p:nvSpPr>
        <p:spPr>
          <a:xfrm>
            <a:off x="8239330" y="1551298"/>
            <a:ext cx="3163660" cy="3809999"/>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GB"/>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a:p>
        </p:txBody>
      </p:sp>
      <p:pic>
        <p:nvPicPr>
          <p:cNvPr id="6" name="Picture 6">
            <a:extLst>
              <a:ext uri="{FF2B5EF4-FFF2-40B4-BE49-F238E27FC236}">
                <a16:creationId xmlns:a16="http://schemas.microsoft.com/office/drawing/2014/main" id="{7FA840AD-3DF4-8E5E-2408-0CB4BED24D79}"/>
              </a:ext>
            </a:extLst>
          </p:cNvPr>
          <p:cNvPicPr>
            <a:picLocks noChangeAspect="1"/>
          </p:cNvPicPr>
          <p:nvPr/>
        </p:nvPicPr>
        <p:blipFill>
          <a:blip r:embed="rId2"/>
          <a:stretch>
            <a:fillRect/>
          </a:stretch>
        </p:blipFill>
        <p:spPr>
          <a:xfrm>
            <a:off x="8453480" y="2027765"/>
            <a:ext cx="2743200" cy="2559708"/>
          </a:xfrm>
          <a:prstGeom prst="rect">
            <a:avLst/>
          </a:prstGeom>
        </p:spPr>
      </p:pic>
    </p:spTree>
    <p:extLst>
      <p:ext uri="{BB962C8B-B14F-4D97-AF65-F5344CB8AC3E}">
        <p14:creationId xmlns:p14="http://schemas.microsoft.com/office/powerpoint/2010/main" val="30619737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3D1D32-60F5-209C-D05F-23055F591D23}"/>
              </a:ext>
            </a:extLst>
          </p:cNvPr>
          <p:cNvSpPr>
            <a:spLocks noGrp="1"/>
          </p:cNvSpPr>
          <p:nvPr>
            <p:ph type="title"/>
          </p:nvPr>
        </p:nvSpPr>
        <p:spPr/>
        <p:txBody>
          <a:bodyPr/>
          <a:lstStyle/>
          <a:p>
            <a:r>
              <a:rPr lang="en-US" dirty="0">
                <a:solidFill>
                  <a:schemeClr val="accent1"/>
                </a:solidFill>
                <a:cs typeface="Calibri"/>
              </a:rPr>
              <a:t>Web 3.0</a:t>
            </a:r>
            <a:r>
              <a:rPr lang="en-IN" dirty="0">
                <a:solidFill>
                  <a:schemeClr val="accent1"/>
                </a:solidFill>
                <a:cs typeface="Calibri"/>
              </a:rPr>
              <a:t> </a:t>
            </a:r>
            <a:r>
              <a:rPr lang="en-IN" dirty="0">
                <a:solidFill>
                  <a:schemeClr val="accent1"/>
                </a:solidFill>
                <a:ea typeface="+mn-lt"/>
                <a:cs typeface="+mn-lt"/>
              </a:rPr>
              <a:t>(Yet to come)</a:t>
            </a:r>
          </a:p>
        </p:txBody>
      </p:sp>
      <p:sp>
        <p:nvSpPr>
          <p:cNvPr id="3" name="Content Placeholder 2">
            <a:extLst>
              <a:ext uri="{FF2B5EF4-FFF2-40B4-BE49-F238E27FC236}">
                <a16:creationId xmlns:a16="http://schemas.microsoft.com/office/drawing/2014/main" id="{136B8C43-ECD1-596B-B56B-A30E52E7E165}"/>
              </a:ext>
            </a:extLst>
          </p:cNvPr>
          <p:cNvSpPr>
            <a:spLocks noGrp="1"/>
          </p:cNvSpPr>
          <p:nvPr>
            <p:ph idx="1"/>
          </p:nvPr>
        </p:nvSpPr>
        <p:spPr>
          <a:xfrm>
            <a:off x="838199" y="993914"/>
            <a:ext cx="6797104" cy="5183050"/>
          </a:xfrm>
        </p:spPr>
        <p:txBody>
          <a:bodyPr vert="horz" lIns="91440" tIns="45720" rIns="91440" bIns="45720" rtlCol="0" anchor="t">
            <a:normAutofit/>
          </a:bodyPr>
          <a:lstStyle/>
          <a:p>
            <a:pPr marL="457200" indent="-457200">
              <a:lnSpc>
                <a:spcPct val="150000"/>
              </a:lnSpc>
              <a:spcBef>
                <a:spcPts val="0"/>
              </a:spcBef>
              <a:buAutoNum type="arabicPeriod"/>
            </a:pPr>
            <a:r>
              <a:rPr lang="en-IN" sz="2000" dirty="0">
                <a:ea typeface="+mn-lt"/>
                <a:cs typeface="+mn-lt"/>
              </a:rPr>
              <a:t>Web 3.0 (Web3) is </a:t>
            </a:r>
            <a:r>
              <a:rPr lang="en-IN" sz="2000" b="1" dirty="0">
                <a:ea typeface="+mn-lt"/>
                <a:cs typeface="+mn-lt"/>
              </a:rPr>
              <a:t>the third generation of the evolution of web technologies</a:t>
            </a:r>
            <a:r>
              <a:rPr lang="en-IN" sz="2000" dirty="0">
                <a:ea typeface="+mn-lt"/>
                <a:cs typeface="+mn-lt"/>
              </a:rPr>
              <a:t>. The web, also known as the World Wide Web, is the foundational layer for how the internet is used, providing website and application services.</a:t>
            </a:r>
            <a:endParaRPr lang="en-US" sz="2000" dirty="0">
              <a:ea typeface="+mn-lt"/>
              <a:cs typeface="+mn-lt"/>
            </a:endParaRPr>
          </a:p>
          <a:p>
            <a:pPr marL="457200" indent="-457200">
              <a:lnSpc>
                <a:spcPct val="180000"/>
              </a:lnSpc>
              <a:spcBef>
                <a:spcPts val="0"/>
              </a:spcBef>
              <a:buAutoNum type="arabicPeriod"/>
            </a:pPr>
            <a:endParaRPr lang="en-US" sz="2000" dirty="0">
              <a:ea typeface="+mn-lt"/>
              <a:cs typeface="+mn-lt"/>
            </a:endParaRPr>
          </a:p>
        </p:txBody>
      </p:sp>
      <p:sp>
        <p:nvSpPr>
          <p:cNvPr id="4" name="Rectangle 3">
            <a:extLst>
              <a:ext uri="{FF2B5EF4-FFF2-40B4-BE49-F238E27FC236}">
                <a16:creationId xmlns:a16="http://schemas.microsoft.com/office/drawing/2014/main" id="{2C6430B2-4841-564C-608A-E37F463519E0}"/>
              </a:ext>
            </a:extLst>
          </p:cNvPr>
          <p:cNvSpPr/>
          <p:nvPr/>
        </p:nvSpPr>
        <p:spPr>
          <a:xfrm>
            <a:off x="8239330" y="1551298"/>
            <a:ext cx="3163660" cy="3809999"/>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GB"/>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a:p>
        </p:txBody>
      </p:sp>
      <p:pic>
        <p:nvPicPr>
          <p:cNvPr id="5" name="Picture 6" descr="A picture containing shape&#10;&#10;Description automatically generated">
            <a:extLst>
              <a:ext uri="{FF2B5EF4-FFF2-40B4-BE49-F238E27FC236}">
                <a16:creationId xmlns:a16="http://schemas.microsoft.com/office/drawing/2014/main" id="{069BBCEC-2A58-4959-0FD6-FDFEFA6D3C7C}"/>
              </a:ext>
            </a:extLst>
          </p:cNvPr>
          <p:cNvPicPr>
            <a:picLocks noChangeAspect="1"/>
          </p:cNvPicPr>
          <p:nvPr/>
        </p:nvPicPr>
        <p:blipFill>
          <a:blip r:embed="rId2"/>
          <a:stretch>
            <a:fillRect/>
          </a:stretch>
        </p:blipFill>
        <p:spPr>
          <a:xfrm>
            <a:off x="8453480" y="2095199"/>
            <a:ext cx="2743200" cy="2559708"/>
          </a:xfrm>
          <a:prstGeom prst="rect">
            <a:avLst/>
          </a:prstGeom>
        </p:spPr>
      </p:pic>
    </p:spTree>
    <p:extLst>
      <p:ext uri="{BB962C8B-B14F-4D97-AF65-F5344CB8AC3E}">
        <p14:creationId xmlns:p14="http://schemas.microsoft.com/office/powerpoint/2010/main" val="32653696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1">
            <a:extLst>
              <a:ext uri="{FF2B5EF4-FFF2-40B4-BE49-F238E27FC236}">
                <a16:creationId xmlns:a16="http://schemas.microsoft.com/office/drawing/2014/main" id="{918286B7-5E62-0F41-93AC-F310B7C06EED}"/>
              </a:ext>
            </a:extLst>
          </p:cNvPr>
          <p:cNvSpPr txBox="1"/>
          <p:nvPr/>
        </p:nvSpPr>
        <p:spPr>
          <a:xfrm>
            <a:off x="482108" y="1511397"/>
            <a:ext cx="3318131" cy="1530804"/>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57200" indent="-457200">
              <a:lnSpc>
                <a:spcPct val="150000"/>
              </a:lnSpc>
              <a:buAutoNum type="arabicPeriod"/>
            </a:pPr>
            <a:r>
              <a:rPr lang="en-IN" sz="1600" dirty="0">
                <a:solidFill>
                  <a:srgbClr val="000000"/>
                </a:solidFill>
                <a:latin typeface="Calibri"/>
                <a:ea typeface="+mn-lt"/>
                <a:cs typeface="+mn-lt"/>
              </a:rPr>
              <a:t>Basic Web Pages</a:t>
            </a:r>
            <a:endParaRPr lang="en-US" sz="1600" dirty="0">
              <a:solidFill>
                <a:srgbClr val="000000"/>
              </a:solidFill>
              <a:latin typeface="Calibri"/>
              <a:ea typeface="+mn-lt"/>
              <a:cs typeface="+mn-lt"/>
            </a:endParaRPr>
          </a:p>
          <a:p>
            <a:pPr marL="457200" indent="-457200">
              <a:lnSpc>
                <a:spcPct val="150000"/>
              </a:lnSpc>
              <a:buAutoNum type="arabicPeriod"/>
            </a:pPr>
            <a:r>
              <a:rPr lang="en-IN" sz="1600" dirty="0">
                <a:solidFill>
                  <a:srgbClr val="000000"/>
                </a:solidFill>
                <a:latin typeface="Calibri"/>
                <a:ea typeface="+mn-lt"/>
                <a:cs typeface="+mn-lt"/>
              </a:rPr>
              <a:t>HTML</a:t>
            </a:r>
            <a:endParaRPr lang="en-US" sz="1600" dirty="0">
              <a:solidFill>
                <a:srgbClr val="000000"/>
              </a:solidFill>
              <a:latin typeface="Calibri"/>
              <a:ea typeface="+mn-lt"/>
              <a:cs typeface="+mn-lt"/>
            </a:endParaRPr>
          </a:p>
          <a:p>
            <a:pPr marL="457200" indent="-457200">
              <a:lnSpc>
                <a:spcPct val="150000"/>
              </a:lnSpc>
              <a:buAutoNum type="arabicPeriod"/>
            </a:pPr>
            <a:r>
              <a:rPr lang="en-IN" sz="1600" dirty="0">
                <a:solidFill>
                  <a:srgbClr val="000000"/>
                </a:solidFill>
                <a:latin typeface="Calibri"/>
                <a:ea typeface="+mn-lt"/>
                <a:cs typeface="+mn-lt"/>
              </a:rPr>
              <a:t>Ecommerce</a:t>
            </a:r>
            <a:endParaRPr lang="en-US" sz="1600" dirty="0">
              <a:solidFill>
                <a:srgbClr val="000000"/>
              </a:solidFill>
              <a:latin typeface="Calibri"/>
              <a:ea typeface="+mn-lt"/>
              <a:cs typeface="+mn-lt"/>
            </a:endParaRPr>
          </a:p>
          <a:p>
            <a:pPr marL="457200" indent="-457200">
              <a:lnSpc>
                <a:spcPct val="150000"/>
              </a:lnSpc>
              <a:buAutoNum type="arabicPeriod"/>
            </a:pPr>
            <a:r>
              <a:rPr lang="en-IN" sz="1600" dirty="0">
                <a:solidFill>
                  <a:srgbClr val="000000"/>
                </a:solidFill>
                <a:latin typeface="Calibri"/>
                <a:ea typeface="+mn-lt"/>
                <a:cs typeface="+mn-lt"/>
              </a:rPr>
              <a:t>Java  &amp; </a:t>
            </a:r>
            <a:r>
              <a:rPr lang="en-IN" sz="1600" dirty="0" err="1">
                <a:solidFill>
                  <a:srgbClr val="000000"/>
                </a:solidFill>
                <a:latin typeface="Calibri"/>
                <a:ea typeface="+mn-lt"/>
                <a:cs typeface="+mn-lt"/>
              </a:rPr>
              <a:t>Javascript</a:t>
            </a:r>
            <a:endParaRPr lang="en-IN" sz="1600" dirty="0">
              <a:solidFill>
                <a:srgbClr val="000000"/>
              </a:solidFill>
              <a:latin typeface="Calibri"/>
              <a:ea typeface="Microsoft JhengHei"/>
              <a:cs typeface="Calibri"/>
            </a:endParaRPr>
          </a:p>
        </p:txBody>
      </p:sp>
      <p:sp>
        <p:nvSpPr>
          <p:cNvPr id="7" name="TextBox 2">
            <a:extLst>
              <a:ext uri="{FF2B5EF4-FFF2-40B4-BE49-F238E27FC236}">
                <a16:creationId xmlns:a16="http://schemas.microsoft.com/office/drawing/2014/main" id="{4D03C468-3610-94DD-89EE-1CA980352CB8}"/>
              </a:ext>
            </a:extLst>
          </p:cNvPr>
          <p:cNvSpPr txBox="1"/>
          <p:nvPr/>
        </p:nvSpPr>
        <p:spPr>
          <a:xfrm>
            <a:off x="481567" y="964704"/>
            <a:ext cx="4044937" cy="400110"/>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000" b="1" dirty="0">
                <a:solidFill>
                  <a:schemeClr val="accent1"/>
                </a:solidFill>
                <a:latin typeface="Calibri"/>
                <a:ea typeface="+mn-lt"/>
                <a:cs typeface="+mn-lt"/>
              </a:rPr>
              <a:t>Web 1.0</a:t>
            </a:r>
            <a:endParaRPr lang="en-US" b="1">
              <a:solidFill>
                <a:schemeClr val="accent1"/>
              </a:solidFill>
              <a:latin typeface="Calibri"/>
              <a:cs typeface="Calibri"/>
            </a:endParaRPr>
          </a:p>
        </p:txBody>
      </p:sp>
      <p:sp>
        <p:nvSpPr>
          <p:cNvPr id="8" name="TextBox 3">
            <a:extLst>
              <a:ext uri="{FF2B5EF4-FFF2-40B4-BE49-F238E27FC236}">
                <a16:creationId xmlns:a16="http://schemas.microsoft.com/office/drawing/2014/main" id="{E5EDCF35-C461-46A3-24F0-39E8C8937BA5}"/>
              </a:ext>
            </a:extLst>
          </p:cNvPr>
          <p:cNvSpPr txBox="1"/>
          <p:nvPr/>
        </p:nvSpPr>
        <p:spPr>
          <a:xfrm>
            <a:off x="3904267" y="1465220"/>
            <a:ext cx="3787340" cy="3001388"/>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57200" indent="-457200">
              <a:lnSpc>
                <a:spcPct val="150000"/>
              </a:lnSpc>
              <a:buAutoNum type="arabicPeriod"/>
            </a:pPr>
            <a:r>
              <a:rPr lang="en-IN" sz="1600" dirty="0">
                <a:solidFill>
                  <a:srgbClr val="000000"/>
                </a:solidFill>
                <a:latin typeface="Calibri"/>
                <a:ea typeface="+mn-lt"/>
                <a:cs typeface="+mn-lt"/>
              </a:rPr>
              <a:t>Social Media</a:t>
            </a:r>
            <a:endParaRPr lang="en-IN" sz="1600" dirty="0">
              <a:solidFill>
                <a:srgbClr val="000000"/>
              </a:solidFill>
              <a:latin typeface="Calibri"/>
              <a:ea typeface="Microsoft JhengHei"/>
              <a:cs typeface="+mn-lt"/>
            </a:endParaRPr>
          </a:p>
          <a:p>
            <a:pPr marL="457200" indent="-457200">
              <a:lnSpc>
                <a:spcPct val="150000"/>
              </a:lnSpc>
              <a:buAutoNum type="arabicPeriod"/>
            </a:pPr>
            <a:r>
              <a:rPr lang="en-IN" sz="1600" dirty="0">
                <a:solidFill>
                  <a:srgbClr val="000000"/>
                </a:solidFill>
                <a:latin typeface="Calibri"/>
                <a:ea typeface="+mn-lt"/>
                <a:cs typeface="+mn-lt"/>
              </a:rPr>
              <a:t>User Generated Content</a:t>
            </a:r>
          </a:p>
          <a:p>
            <a:pPr marL="457200" indent="-457200">
              <a:lnSpc>
                <a:spcPct val="150000"/>
              </a:lnSpc>
              <a:buAutoNum type="arabicPeriod"/>
            </a:pPr>
            <a:r>
              <a:rPr lang="en-IN" sz="1600" dirty="0">
                <a:solidFill>
                  <a:srgbClr val="000000"/>
                </a:solidFill>
                <a:latin typeface="Calibri"/>
                <a:ea typeface="Microsoft JhengHei"/>
                <a:cs typeface="Calibri"/>
              </a:rPr>
              <a:t>Mobile Access</a:t>
            </a:r>
          </a:p>
          <a:p>
            <a:pPr marL="457200" indent="-457200">
              <a:lnSpc>
                <a:spcPct val="150000"/>
              </a:lnSpc>
              <a:buAutoNum type="arabicPeriod"/>
            </a:pPr>
            <a:r>
              <a:rPr lang="en-IN" sz="1600" dirty="0">
                <a:solidFill>
                  <a:srgbClr val="000000"/>
                </a:solidFill>
                <a:latin typeface="Calibri"/>
                <a:ea typeface="Microsoft JhengHei"/>
                <a:cs typeface="Calibri"/>
              </a:rPr>
              <a:t>High-Quality camera &amp; Video</a:t>
            </a:r>
          </a:p>
          <a:p>
            <a:pPr marL="457200" indent="-457200">
              <a:lnSpc>
                <a:spcPct val="150000"/>
              </a:lnSpc>
              <a:buAutoNum type="arabicPeriod"/>
            </a:pPr>
            <a:r>
              <a:rPr lang="en-IN" sz="1600" dirty="0">
                <a:solidFill>
                  <a:srgbClr val="000000"/>
                </a:solidFill>
                <a:latin typeface="Calibri"/>
                <a:ea typeface="Microsoft JhengHei"/>
                <a:cs typeface="Calibri"/>
              </a:rPr>
              <a:t>Apps</a:t>
            </a:r>
          </a:p>
          <a:p>
            <a:pPr marL="457200" indent="-457200">
              <a:lnSpc>
                <a:spcPct val="150000"/>
              </a:lnSpc>
              <a:buAutoNum type="arabicPeriod"/>
            </a:pPr>
            <a:r>
              <a:rPr lang="en-IN" sz="1600" dirty="0">
                <a:solidFill>
                  <a:srgbClr val="000000"/>
                </a:solidFill>
                <a:latin typeface="Calibri"/>
                <a:ea typeface="Microsoft JhengHei"/>
                <a:cs typeface="Calibri"/>
              </a:rPr>
              <a:t>Corps monetizing your data</a:t>
            </a:r>
          </a:p>
          <a:p>
            <a:pPr marL="457200" indent="-457200">
              <a:lnSpc>
                <a:spcPct val="150000"/>
              </a:lnSpc>
              <a:buAutoNum type="arabicPeriod"/>
            </a:pPr>
            <a:r>
              <a:rPr lang="en-IN" sz="1600" dirty="0">
                <a:solidFill>
                  <a:srgbClr val="000000"/>
                </a:solidFill>
                <a:latin typeface="Calibri"/>
                <a:ea typeface="Microsoft JhengHei"/>
                <a:cs typeface="Calibri"/>
              </a:rPr>
              <a:t>High-speed communication</a:t>
            </a:r>
          </a:p>
          <a:p>
            <a:pPr marL="457200" indent="-457200">
              <a:lnSpc>
                <a:spcPct val="150000"/>
              </a:lnSpc>
              <a:buAutoNum type="arabicPeriod"/>
            </a:pPr>
            <a:r>
              <a:rPr lang="en-IN" sz="1600" dirty="0">
                <a:solidFill>
                  <a:srgbClr val="000000"/>
                </a:solidFill>
                <a:latin typeface="Calibri"/>
                <a:ea typeface="Microsoft JhengHei"/>
                <a:cs typeface="Calibri"/>
              </a:rPr>
              <a:t>Global Internet Access</a:t>
            </a:r>
          </a:p>
        </p:txBody>
      </p:sp>
      <p:sp>
        <p:nvSpPr>
          <p:cNvPr id="9" name="TextBox 4">
            <a:extLst>
              <a:ext uri="{FF2B5EF4-FFF2-40B4-BE49-F238E27FC236}">
                <a16:creationId xmlns:a16="http://schemas.microsoft.com/office/drawing/2014/main" id="{2A28D0A1-FDC7-22A6-98F5-346E96D5DC6C}"/>
              </a:ext>
            </a:extLst>
          </p:cNvPr>
          <p:cNvSpPr txBox="1"/>
          <p:nvPr/>
        </p:nvSpPr>
        <p:spPr>
          <a:xfrm>
            <a:off x="3903726" y="926298"/>
            <a:ext cx="4044937" cy="400110"/>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000" b="1" dirty="0">
                <a:solidFill>
                  <a:schemeClr val="accent1"/>
                </a:solidFill>
                <a:latin typeface="Calibri"/>
                <a:ea typeface="+mn-lt"/>
                <a:cs typeface="+mn-lt"/>
              </a:rPr>
              <a:t>Web 2.0</a:t>
            </a:r>
            <a:endParaRPr lang="en-US" b="1">
              <a:solidFill>
                <a:schemeClr val="accent1"/>
              </a:solidFill>
              <a:latin typeface="Calibri"/>
              <a:cs typeface="Calibri"/>
            </a:endParaRPr>
          </a:p>
        </p:txBody>
      </p:sp>
      <p:sp>
        <p:nvSpPr>
          <p:cNvPr id="10" name="TextBox 5">
            <a:extLst>
              <a:ext uri="{FF2B5EF4-FFF2-40B4-BE49-F238E27FC236}">
                <a16:creationId xmlns:a16="http://schemas.microsoft.com/office/drawing/2014/main" id="{161A4846-1030-981B-EB0F-02AE5ADF1839}"/>
              </a:ext>
            </a:extLst>
          </p:cNvPr>
          <p:cNvSpPr txBox="1"/>
          <p:nvPr/>
        </p:nvSpPr>
        <p:spPr>
          <a:xfrm>
            <a:off x="7970515" y="1418015"/>
            <a:ext cx="3787340" cy="3377463"/>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57200" indent="-457200">
              <a:lnSpc>
                <a:spcPct val="150000"/>
              </a:lnSpc>
              <a:buAutoNum type="arabicPeriod"/>
            </a:pPr>
            <a:r>
              <a:rPr lang="en-IN" sz="1600" dirty="0">
                <a:solidFill>
                  <a:srgbClr val="000000"/>
                </a:solidFill>
                <a:latin typeface="Calibri"/>
                <a:ea typeface="Microsoft JhengHei"/>
                <a:cs typeface="Calibri"/>
              </a:rPr>
              <a:t>Sematic Web</a:t>
            </a:r>
          </a:p>
          <a:p>
            <a:pPr marL="457200" indent="-457200">
              <a:lnSpc>
                <a:spcPct val="150000"/>
              </a:lnSpc>
              <a:buAutoNum type="arabicPeriod"/>
            </a:pPr>
            <a:r>
              <a:rPr lang="en-IN" sz="1600" dirty="0" err="1">
                <a:solidFill>
                  <a:srgbClr val="000000"/>
                </a:solidFill>
                <a:latin typeface="Calibri"/>
                <a:ea typeface="Microsoft JhengHei"/>
                <a:cs typeface="Calibri"/>
              </a:rPr>
              <a:t>dApps</a:t>
            </a:r>
            <a:endParaRPr lang="en-IN" sz="1600" dirty="0">
              <a:solidFill>
                <a:srgbClr val="000000"/>
              </a:solidFill>
              <a:latin typeface="Calibri"/>
              <a:ea typeface="Microsoft JhengHei"/>
              <a:cs typeface="Calibri"/>
            </a:endParaRPr>
          </a:p>
          <a:p>
            <a:pPr marL="457200" indent="-457200">
              <a:lnSpc>
                <a:spcPct val="150000"/>
              </a:lnSpc>
              <a:buAutoNum type="arabicPeriod"/>
            </a:pPr>
            <a:r>
              <a:rPr lang="en-IN" sz="1600" dirty="0">
                <a:solidFill>
                  <a:srgbClr val="000000"/>
                </a:solidFill>
                <a:latin typeface="Calibri"/>
                <a:ea typeface="Microsoft JhengHei"/>
                <a:cs typeface="Calibri"/>
              </a:rPr>
              <a:t>Users Monetized Their Data</a:t>
            </a:r>
          </a:p>
          <a:p>
            <a:pPr marL="457200" indent="-457200">
              <a:lnSpc>
                <a:spcPct val="150000"/>
              </a:lnSpc>
              <a:buAutoNum type="arabicPeriod"/>
            </a:pPr>
            <a:r>
              <a:rPr lang="en-IN" sz="1600" dirty="0">
                <a:solidFill>
                  <a:srgbClr val="000000"/>
                </a:solidFill>
                <a:latin typeface="Calibri"/>
                <a:ea typeface="Microsoft JhengHei"/>
                <a:cs typeface="Calibri"/>
              </a:rPr>
              <a:t>NFTs</a:t>
            </a:r>
          </a:p>
          <a:p>
            <a:pPr marL="457200" indent="-457200">
              <a:lnSpc>
                <a:spcPct val="150000"/>
              </a:lnSpc>
              <a:buAutoNum type="arabicPeriod"/>
            </a:pPr>
            <a:r>
              <a:rPr lang="en-IN" sz="1600" dirty="0">
                <a:solidFill>
                  <a:srgbClr val="000000"/>
                </a:solidFill>
                <a:latin typeface="Calibri"/>
                <a:ea typeface="Microsoft JhengHei"/>
                <a:cs typeface="Calibri"/>
              </a:rPr>
              <a:t>VR &amp; AR (Metaverse)</a:t>
            </a:r>
          </a:p>
          <a:p>
            <a:pPr marL="457200" indent="-457200">
              <a:lnSpc>
                <a:spcPct val="150000"/>
              </a:lnSpc>
              <a:buAutoNum type="arabicPeriod"/>
            </a:pPr>
            <a:r>
              <a:rPr lang="en-IN" sz="1600" dirty="0">
                <a:solidFill>
                  <a:srgbClr val="000000"/>
                </a:solidFill>
                <a:latin typeface="Calibri"/>
                <a:ea typeface="Microsoft JhengHei"/>
                <a:cs typeface="Calibri"/>
              </a:rPr>
              <a:t>Permissionless Blockchains</a:t>
            </a:r>
          </a:p>
          <a:p>
            <a:pPr marL="457200" indent="-457200">
              <a:lnSpc>
                <a:spcPct val="150000"/>
              </a:lnSpc>
              <a:buAutoNum type="arabicPeriod"/>
            </a:pPr>
            <a:r>
              <a:rPr lang="en-IN" sz="1600" dirty="0">
                <a:solidFill>
                  <a:srgbClr val="000000"/>
                </a:solidFill>
                <a:latin typeface="Calibri"/>
                <a:ea typeface="Microsoft JhengHei"/>
                <a:cs typeface="Calibri"/>
              </a:rPr>
              <a:t>Artificial Intelligence</a:t>
            </a:r>
          </a:p>
          <a:p>
            <a:pPr marL="457200" indent="-457200">
              <a:lnSpc>
                <a:spcPct val="150000"/>
              </a:lnSpc>
              <a:buAutoNum type="arabicPeriod"/>
            </a:pPr>
            <a:r>
              <a:rPr lang="en-IN" sz="1600" dirty="0">
                <a:solidFill>
                  <a:srgbClr val="000000"/>
                </a:solidFill>
                <a:latin typeface="Calibri"/>
                <a:ea typeface="Microsoft JhengHei"/>
                <a:cs typeface="Calibri"/>
              </a:rPr>
              <a:t>Interoperability</a:t>
            </a:r>
          </a:p>
          <a:p>
            <a:pPr marL="457200" indent="-457200">
              <a:lnSpc>
                <a:spcPct val="150000"/>
              </a:lnSpc>
              <a:buAutoNum type="arabicPeriod"/>
            </a:pPr>
            <a:endParaRPr lang="en-IN" sz="1600" dirty="0">
              <a:solidFill>
                <a:srgbClr val="000000"/>
              </a:solidFill>
              <a:latin typeface="Calibri"/>
              <a:ea typeface="Microsoft JhengHei"/>
              <a:cs typeface="Calibri"/>
            </a:endParaRPr>
          </a:p>
        </p:txBody>
      </p:sp>
      <p:sp>
        <p:nvSpPr>
          <p:cNvPr id="11" name="TextBox 6">
            <a:extLst>
              <a:ext uri="{FF2B5EF4-FFF2-40B4-BE49-F238E27FC236}">
                <a16:creationId xmlns:a16="http://schemas.microsoft.com/office/drawing/2014/main" id="{141EC9B6-74F8-A624-F27E-909C1B1AFDD1}"/>
              </a:ext>
            </a:extLst>
          </p:cNvPr>
          <p:cNvSpPr txBox="1"/>
          <p:nvPr/>
        </p:nvSpPr>
        <p:spPr>
          <a:xfrm>
            <a:off x="7969974" y="879093"/>
            <a:ext cx="4044937" cy="400110"/>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000" b="1" dirty="0">
                <a:solidFill>
                  <a:schemeClr val="accent1"/>
                </a:solidFill>
                <a:latin typeface="Calibri"/>
                <a:ea typeface="+mn-lt"/>
                <a:cs typeface="+mn-lt"/>
              </a:rPr>
              <a:t>Web 3.0</a:t>
            </a:r>
            <a:endParaRPr lang="en-US" b="1">
              <a:solidFill>
                <a:schemeClr val="accent1"/>
              </a:solidFill>
              <a:latin typeface="Calibri"/>
              <a:cs typeface="Calibri"/>
            </a:endParaRPr>
          </a:p>
        </p:txBody>
      </p:sp>
      <p:sp>
        <p:nvSpPr>
          <p:cNvPr id="20" name="TextBox 9">
            <a:extLst>
              <a:ext uri="{FF2B5EF4-FFF2-40B4-BE49-F238E27FC236}">
                <a16:creationId xmlns:a16="http://schemas.microsoft.com/office/drawing/2014/main" id="{E2E0B50D-2E38-B503-C177-0B57C6730B2B}"/>
              </a:ext>
            </a:extLst>
          </p:cNvPr>
          <p:cNvSpPr txBox="1"/>
          <p:nvPr/>
        </p:nvSpPr>
        <p:spPr>
          <a:xfrm>
            <a:off x="658152" y="5209921"/>
            <a:ext cx="1853076" cy="338554"/>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sz="1600" b="1" dirty="0">
                <a:solidFill>
                  <a:schemeClr val="accent1"/>
                </a:solidFill>
                <a:latin typeface="Calibri"/>
                <a:cs typeface="Biome"/>
              </a:rPr>
              <a:t>1990 - 2005</a:t>
            </a:r>
            <a:endParaRPr lang="en-US" sz="1600" dirty="0">
              <a:solidFill>
                <a:schemeClr val="accent1"/>
              </a:solidFill>
              <a:latin typeface="Calibri"/>
              <a:cs typeface="Biome"/>
            </a:endParaRPr>
          </a:p>
        </p:txBody>
      </p:sp>
      <p:sp>
        <p:nvSpPr>
          <p:cNvPr id="18" name="TextBox 12">
            <a:extLst>
              <a:ext uri="{FF2B5EF4-FFF2-40B4-BE49-F238E27FC236}">
                <a16:creationId xmlns:a16="http://schemas.microsoft.com/office/drawing/2014/main" id="{445511A6-31EC-6425-E783-4C459EDB3C8C}"/>
              </a:ext>
            </a:extLst>
          </p:cNvPr>
          <p:cNvSpPr txBox="1"/>
          <p:nvPr/>
        </p:nvSpPr>
        <p:spPr>
          <a:xfrm>
            <a:off x="4077036" y="5182947"/>
            <a:ext cx="2014916" cy="338554"/>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sz="1600" b="1" dirty="0">
                <a:solidFill>
                  <a:srgbClr val="0070C0"/>
                </a:solidFill>
                <a:latin typeface="Calibri"/>
                <a:cs typeface="Biome"/>
              </a:rPr>
              <a:t>2006 – Present Day</a:t>
            </a:r>
            <a:endParaRPr lang="en-US" sz="1600" b="1">
              <a:solidFill>
                <a:srgbClr val="0070C0"/>
              </a:solidFill>
              <a:latin typeface="Calibri"/>
              <a:cs typeface="Calibri" panose="020F0502020204030204"/>
            </a:endParaRPr>
          </a:p>
        </p:txBody>
      </p:sp>
      <p:sp>
        <p:nvSpPr>
          <p:cNvPr id="16" name="TextBox 15">
            <a:extLst>
              <a:ext uri="{FF2B5EF4-FFF2-40B4-BE49-F238E27FC236}">
                <a16:creationId xmlns:a16="http://schemas.microsoft.com/office/drawing/2014/main" id="{F9D5AC7C-C5DF-CFC0-6503-E2BAA9773FB0}"/>
              </a:ext>
            </a:extLst>
          </p:cNvPr>
          <p:cNvSpPr txBox="1"/>
          <p:nvPr/>
        </p:nvSpPr>
        <p:spPr>
          <a:xfrm>
            <a:off x="8062363" y="5169460"/>
            <a:ext cx="2014916" cy="338554"/>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sz="1600" b="1" dirty="0">
                <a:solidFill>
                  <a:schemeClr val="accent1"/>
                </a:solidFill>
                <a:latin typeface="Calibri"/>
                <a:cs typeface="Biome"/>
              </a:rPr>
              <a:t>Imminent</a:t>
            </a:r>
            <a:endParaRPr lang="en-US" sz="1600" b="1">
              <a:solidFill>
                <a:schemeClr val="accent1"/>
              </a:solidFill>
              <a:latin typeface="Calibri"/>
              <a:cs typeface="Calibri"/>
            </a:endParaRPr>
          </a:p>
        </p:txBody>
      </p:sp>
      <p:sp>
        <p:nvSpPr>
          <p:cNvPr id="22" name="Title 21">
            <a:extLst>
              <a:ext uri="{FF2B5EF4-FFF2-40B4-BE49-F238E27FC236}">
                <a16:creationId xmlns:a16="http://schemas.microsoft.com/office/drawing/2014/main" id="{04BDACCC-85A2-3AA6-E9D0-855216E020A8}"/>
              </a:ext>
            </a:extLst>
          </p:cNvPr>
          <p:cNvSpPr>
            <a:spLocks noGrp="1"/>
          </p:cNvSpPr>
          <p:nvPr>
            <p:ph type="title"/>
          </p:nvPr>
        </p:nvSpPr>
        <p:spPr/>
        <p:txBody>
          <a:bodyPr/>
          <a:lstStyle/>
          <a:p>
            <a:r>
              <a:rPr lang="en-GB" dirty="0">
                <a:cs typeface="Calibri"/>
              </a:rPr>
              <a:t>Web 1.0, Web 2.0 and Web 3.0</a:t>
            </a:r>
            <a:endParaRPr lang="en-US" dirty="0"/>
          </a:p>
        </p:txBody>
      </p:sp>
    </p:spTree>
    <p:extLst>
      <p:ext uri="{BB962C8B-B14F-4D97-AF65-F5344CB8AC3E}">
        <p14:creationId xmlns:p14="http://schemas.microsoft.com/office/powerpoint/2010/main" val="33756984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A picture containing logo&#10;&#10;Description automatically generated">
            <a:extLst>
              <a:ext uri="{FF2B5EF4-FFF2-40B4-BE49-F238E27FC236}">
                <a16:creationId xmlns:a16="http://schemas.microsoft.com/office/drawing/2014/main" id="{86766F80-BBE0-6C93-0C11-C00BD5B03BA6}"/>
              </a:ext>
            </a:extLst>
          </p:cNvPr>
          <p:cNvPicPr>
            <a:picLocks noChangeAspect="1"/>
          </p:cNvPicPr>
          <p:nvPr/>
        </p:nvPicPr>
        <p:blipFill rotWithShape="1">
          <a:blip r:embed="rId2"/>
          <a:srcRect l="2960" r="1351" b="137"/>
          <a:stretch/>
        </p:blipFill>
        <p:spPr>
          <a:xfrm>
            <a:off x="743456" y="654085"/>
            <a:ext cx="11332198" cy="5543675"/>
          </a:xfrm>
          <a:prstGeom prst="rect">
            <a:avLst/>
          </a:prstGeom>
        </p:spPr>
      </p:pic>
      <p:sp>
        <p:nvSpPr>
          <p:cNvPr id="6" name="Title 2">
            <a:extLst>
              <a:ext uri="{FF2B5EF4-FFF2-40B4-BE49-F238E27FC236}">
                <a16:creationId xmlns:a16="http://schemas.microsoft.com/office/drawing/2014/main" id="{A83D389D-73E3-3F8F-F792-08C54560C29C}"/>
              </a:ext>
            </a:extLst>
          </p:cNvPr>
          <p:cNvSpPr>
            <a:spLocks noGrp="1"/>
          </p:cNvSpPr>
          <p:nvPr/>
        </p:nvSpPr>
        <p:spPr>
          <a:xfrm>
            <a:off x="1103975" y="2612663"/>
            <a:ext cx="3158048" cy="1212025"/>
          </a:xfrm>
          <a:prstGeom prst="rect">
            <a:avLst/>
          </a:prstGeom>
          <a:noFill/>
        </p:spPr>
        <p:txBody>
          <a:bodyPr vert="horz" lIns="91440" tIns="45720" rIns="91440" bIns="45720" rtlCol="0" anchor="ctr">
            <a:normAutofit/>
          </a:bodyPr>
          <a:lstStyle>
            <a:lvl1pPr algn="l" defTabSz="914400" rtl="0" eaLnBrk="1" latinLnBrk="0" hangingPunct="1">
              <a:lnSpc>
                <a:spcPct val="90000"/>
              </a:lnSpc>
              <a:spcBef>
                <a:spcPct val="0"/>
              </a:spcBef>
              <a:buNone/>
              <a:defRPr sz="3200" b="1" kern="1200">
                <a:solidFill>
                  <a:schemeClr val="bg1"/>
                </a:solidFill>
                <a:latin typeface="+mn-lt"/>
                <a:ea typeface="+mj-ea"/>
                <a:cs typeface="+mj-cs"/>
              </a:defRPr>
            </a:lvl1pPr>
          </a:lstStyle>
          <a:p>
            <a:r>
              <a:rPr lang="af-ZA" dirty="0" err="1">
                <a:solidFill>
                  <a:schemeClr val="accent1"/>
                </a:solidFill>
                <a:ea typeface="+mn-lt"/>
                <a:cs typeface="+mn-lt"/>
              </a:rPr>
              <a:t>Core</a:t>
            </a:r>
            <a:r>
              <a:rPr lang="af-ZA" dirty="0">
                <a:solidFill>
                  <a:schemeClr val="accent1"/>
                </a:solidFill>
                <a:cs typeface="Calibri"/>
              </a:rPr>
              <a:t> </a:t>
            </a:r>
            <a:endParaRPr lang="en-US" dirty="0">
              <a:solidFill>
                <a:schemeClr val="accent1"/>
              </a:solidFill>
              <a:cs typeface="Calibri"/>
            </a:endParaRPr>
          </a:p>
          <a:p>
            <a:r>
              <a:rPr lang="af-ZA" dirty="0">
                <a:solidFill>
                  <a:schemeClr val="accent1"/>
                </a:solidFill>
                <a:cs typeface="Calibri"/>
              </a:rPr>
              <a:t>Technologies</a:t>
            </a:r>
            <a:endParaRPr lang="en-US" dirty="0">
              <a:solidFill>
                <a:schemeClr val="accent1"/>
              </a:solidFill>
              <a:cs typeface="Calibri"/>
            </a:endParaRPr>
          </a:p>
        </p:txBody>
      </p:sp>
    </p:spTree>
    <p:extLst>
      <p:ext uri="{BB962C8B-B14F-4D97-AF65-F5344CB8AC3E}">
        <p14:creationId xmlns:p14="http://schemas.microsoft.com/office/powerpoint/2010/main" val="4342216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1">
            <a:extLst>
              <a:ext uri="{FF2B5EF4-FFF2-40B4-BE49-F238E27FC236}">
                <a16:creationId xmlns:a16="http://schemas.microsoft.com/office/drawing/2014/main" id="{42A9BB1E-65D3-B6B0-0224-AD5A22619B6D}"/>
              </a:ext>
            </a:extLst>
          </p:cNvPr>
          <p:cNvSpPr txBox="1">
            <a:spLocks/>
          </p:cNvSpPr>
          <p:nvPr/>
        </p:nvSpPr>
        <p:spPr>
          <a:xfrm>
            <a:off x="509370" y="867583"/>
            <a:ext cx="7313741" cy="5579745"/>
          </a:xfrm>
          <a:prstGeom prst="rect">
            <a:avLst/>
          </a:prstGeom>
        </p:spPr>
        <p:txBody>
          <a:bodyPr vert="horz" lIns="91440" tIns="45720" rIns="91440" bIns="45720" rtlCol="0" anchor="t">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Arial,Sans-Serif"/>
              <a:buChar char="•"/>
            </a:pPr>
            <a:r>
              <a:rPr lang="en-IN" sz="2000" dirty="0">
                <a:ea typeface="+mn-lt"/>
                <a:cs typeface="+mn-lt"/>
              </a:rPr>
              <a:t>Blockchain technology is an upcoming trend when it comes to immutable hack-proof digital technologies. Cryptocurrencies are a form of digital or virtual currency. There are so many cryptocurrency like Litecoin, </a:t>
            </a:r>
            <a:r>
              <a:rPr lang="en-IN" sz="2000" dirty="0" err="1">
                <a:ea typeface="+mn-lt"/>
                <a:cs typeface="+mn-lt"/>
              </a:rPr>
              <a:t>etherium</a:t>
            </a:r>
            <a:r>
              <a:rPr lang="en-IN" sz="2000" dirty="0">
                <a:ea typeface="+mn-lt"/>
                <a:cs typeface="+mn-lt"/>
              </a:rPr>
              <a:t> and c cache but Bitcoin is the best.</a:t>
            </a:r>
            <a:endParaRPr lang="en-US" sz="2000" dirty="0">
              <a:ea typeface="+mn-lt"/>
              <a:cs typeface="+mn-lt"/>
            </a:endParaRPr>
          </a:p>
          <a:p>
            <a:pPr marL="342900" indent="-342900">
              <a:lnSpc>
                <a:spcPct val="150000"/>
              </a:lnSpc>
              <a:buFont typeface="Arial,Sans-Serif"/>
              <a:buChar char="•"/>
            </a:pPr>
            <a:r>
              <a:rPr lang="en-IN" sz="2000" dirty="0">
                <a:ea typeface="+mn-lt"/>
                <a:cs typeface="+mn-lt"/>
              </a:rPr>
              <a:t>Hackers will not be able to alter the data in the blockchain. </a:t>
            </a:r>
            <a:endParaRPr lang="en-US" sz="2000" dirty="0">
              <a:ea typeface="+mn-lt"/>
              <a:cs typeface="+mn-lt"/>
            </a:endParaRPr>
          </a:p>
          <a:p>
            <a:pPr marL="285750" indent="-285750">
              <a:lnSpc>
                <a:spcPct val="150000"/>
              </a:lnSpc>
              <a:buFont typeface="Arial"/>
              <a:buChar char="•"/>
            </a:pPr>
            <a:r>
              <a:rPr lang="en-IN" sz="2000" dirty="0">
                <a:ea typeface="+mn-lt"/>
                <a:cs typeface="+mn-lt"/>
              </a:rPr>
              <a:t> 1. Each user has a copy of the edger.    </a:t>
            </a:r>
          </a:p>
          <a:p>
            <a:pPr marL="285750" indent="-285750">
              <a:lnSpc>
                <a:spcPct val="150000"/>
              </a:lnSpc>
              <a:buFont typeface="Arial"/>
              <a:buChar char="•"/>
            </a:pPr>
            <a:r>
              <a:rPr lang="en-IN" sz="2000" dirty="0">
                <a:ea typeface="+mn-lt"/>
                <a:cs typeface="+mn-lt"/>
              </a:rPr>
              <a:t>  2. The data within the blocks are encrypted by a complex algorithm.</a:t>
            </a:r>
            <a:endParaRPr lang="en-IN" dirty="0">
              <a:ea typeface="+mn-lt"/>
              <a:cs typeface="+mn-lt"/>
            </a:endParaRPr>
          </a:p>
          <a:p>
            <a:pPr>
              <a:lnSpc>
                <a:spcPct val="150000"/>
              </a:lnSpc>
            </a:pPr>
            <a:endParaRPr lang="en-IN" sz="2000" dirty="0">
              <a:cs typeface="Calibri"/>
            </a:endParaRPr>
          </a:p>
        </p:txBody>
      </p:sp>
      <p:sp>
        <p:nvSpPr>
          <p:cNvPr id="10" name="Title 1">
            <a:extLst>
              <a:ext uri="{FF2B5EF4-FFF2-40B4-BE49-F238E27FC236}">
                <a16:creationId xmlns:a16="http://schemas.microsoft.com/office/drawing/2014/main" id="{7E7FC49C-EC9B-B207-75B3-3E2F8DC6489D}"/>
              </a:ext>
            </a:extLst>
          </p:cNvPr>
          <p:cNvSpPr txBox="1">
            <a:spLocks/>
          </p:cNvSpPr>
          <p:nvPr/>
        </p:nvSpPr>
        <p:spPr>
          <a:xfrm>
            <a:off x="923166" y="64611"/>
            <a:ext cx="10870096" cy="80858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b="1" kern="1200">
                <a:solidFill>
                  <a:srgbClr val="0070C0"/>
                </a:solidFill>
                <a:latin typeface="+mn-lt"/>
                <a:ea typeface="+mj-ea"/>
                <a:cs typeface="+mj-cs"/>
              </a:defRPr>
            </a:lvl1pPr>
          </a:lstStyle>
          <a:p>
            <a:r>
              <a:rPr lang="en-US"/>
              <a:t>Core Technologies </a:t>
            </a:r>
            <a:endParaRPr lang="en-US">
              <a:cs typeface="Calibri"/>
            </a:endParaRPr>
          </a:p>
        </p:txBody>
      </p:sp>
      <p:pic>
        <p:nvPicPr>
          <p:cNvPr id="2" name="Picture 2">
            <a:extLst>
              <a:ext uri="{FF2B5EF4-FFF2-40B4-BE49-F238E27FC236}">
                <a16:creationId xmlns:a16="http://schemas.microsoft.com/office/drawing/2014/main" id="{B33A5652-3B4B-1DDA-1055-87D927C62F99}"/>
              </a:ext>
            </a:extLst>
          </p:cNvPr>
          <p:cNvPicPr>
            <a:picLocks noChangeAspect="1"/>
          </p:cNvPicPr>
          <p:nvPr/>
        </p:nvPicPr>
        <p:blipFill>
          <a:blip r:embed="rId2"/>
          <a:stretch>
            <a:fillRect/>
          </a:stretch>
        </p:blipFill>
        <p:spPr>
          <a:xfrm>
            <a:off x="7100312" y="2136133"/>
            <a:ext cx="4818743" cy="2424407"/>
          </a:xfrm>
          <a:prstGeom prst="rect">
            <a:avLst/>
          </a:prstGeom>
        </p:spPr>
      </p:pic>
    </p:spTree>
    <p:extLst>
      <p:ext uri="{BB962C8B-B14F-4D97-AF65-F5344CB8AC3E}">
        <p14:creationId xmlns:p14="http://schemas.microsoft.com/office/powerpoint/2010/main" val="20392742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1">
            <a:extLst>
              <a:ext uri="{FF2B5EF4-FFF2-40B4-BE49-F238E27FC236}">
                <a16:creationId xmlns:a16="http://schemas.microsoft.com/office/drawing/2014/main" id="{42A9BB1E-65D3-B6B0-0224-AD5A22619B6D}"/>
              </a:ext>
            </a:extLst>
          </p:cNvPr>
          <p:cNvSpPr txBox="1">
            <a:spLocks/>
          </p:cNvSpPr>
          <p:nvPr/>
        </p:nvSpPr>
        <p:spPr>
          <a:xfrm>
            <a:off x="509370" y="867583"/>
            <a:ext cx="11063050" cy="5579745"/>
          </a:xfrm>
          <a:prstGeom prst="rect">
            <a:avLst/>
          </a:prstGeom>
        </p:spPr>
        <p:txBody>
          <a:bodyPr vert="horz" lIns="91440" tIns="45720" rIns="91440" bIns="45720" rtlCol="0" anchor="t">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Arial,Sans-Serif"/>
              <a:buChar char="•"/>
            </a:pPr>
            <a:r>
              <a:rPr lang="en-IN" sz="2000" dirty="0">
                <a:ea typeface="+mn-lt"/>
                <a:cs typeface="+mn-lt"/>
              </a:rPr>
              <a:t>Blockchain technology and the possibility to issue your own token (currency) for a metaverse are of crucial importance. If you live in an environment, you’d engage in some type of transactions with others. These transactions have some value in that world that may be transferrable to other worlds. Interoperable blockchains open the door for different types of transactions. You can choose to keep your earned token n and spend it in virtual or real world.  </a:t>
            </a:r>
            <a:endParaRPr lang="en-US" sz="2000" dirty="0">
              <a:ea typeface="+mn-lt"/>
              <a:cs typeface="+mn-lt"/>
            </a:endParaRPr>
          </a:p>
        </p:txBody>
      </p:sp>
      <p:sp>
        <p:nvSpPr>
          <p:cNvPr id="10" name="Title 1">
            <a:extLst>
              <a:ext uri="{FF2B5EF4-FFF2-40B4-BE49-F238E27FC236}">
                <a16:creationId xmlns:a16="http://schemas.microsoft.com/office/drawing/2014/main" id="{7E7FC49C-EC9B-B207-75B3-3E2F8DC6489D}"/>
              </a:ext>
            </a:extLst>
          </p:cNvPr>
          <p:cNvSpPr txBox="1">
            <a:spLocks/>
          </p:cNvSpPr>
          <p:nvPr/>
        </p:nvSpPr>
        <p:spPr>
          <a:xfrm>
            <a:off x="923166" y="64611"/>
            <a:ext cx="10870096" cy="80858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b="1" kern="1200">
                <a:solidFill>
                  <a:srgbClr val="0070C0"/>
                </a:solidFill>
                <a:latin typeface="+mn-lt"/>
                <a:ea typeface="+mj-ea"/>
                <a:cs typeface="+mj-cs"/>
              </a:defRPr>
            </a:lvl1pPr>
          </a:lstStyle>
          <a:p>
            <a:r>
              <a:rPr lang="en-US"/>
              <a:t>Core Technologies </a:t>
            </a:r>
            <a:endParaRPr lang="en-US">
              <a:cs typeface="Calibri"/>
            </a:endParaRPr>
          </a:p>
        </p:txBody>
      </p:sp>
    </p:spTree>
    <p:extLst>
      <p:ext uri="{BB962C8B-B14F-4D97-AF65-F5344CB8AC3E}">
        <p14:creationId xmlns:p14="http://schemas.microsoft.com/office/powerpoint/2010/main" val="18873579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1">
            <a:extLst>
              <a:ext uri="{FF2B5EF4-FFF2-40B4-BE49-F238E27FC236}">
                <a16:creationId xmlns:a16="http://schemas.microsoft.com/office/drawing/2014/main" id="{42A9BB1E-65D3-B6B0-0224-AD5A22619B6D}"/>
              </a:ext>
            </a:extLst>
          </p:cNvPr>
          <p:cNvSpPr txBox="1">
            <a:spLocks/>
          </p:cNvSpPr>
          <p:nvPr/>
        </p:nvSpPr>
        <p:spPr>
          <a:xfrm>
            <a:off x="509370" y="874326"/>
            <a:ext cx="10955156" cy="5573002"/>
          </a:xfrm>
          <a:prstGeom prst="rect">
            <a:avLst/>
          </a:prstGeom>
        </p:spPr>
        <p:txBody>
          <a:bodyPr vert="horz" lIns="91440" tIns="45720" rIns="91440" bIns="45720" rtlCol="0" anchor="t">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Arial"/>
              <a:buChar char="•"/>
            </a:pPr>
            <a:r>
              <a:rPr lang="en-IN" sz="2000">
                <a:ea typeface="+mn-lt"/>
                <a:cs typeface="+mn-lt"/>
              </a:rPr>
              <a:t>Blockchain can be described as </a:t>
            </a:r>
            <a:endParaRPr lang="en-US"/>
          </a:p>
          <a:p>
            <a:pPr>
              <a:lnSpc>
                <a:spcPct val="150000"/>
              </a:lnSpc>
            </a:pPr>
            <a:r>
              <a:rPr lang="en-IN" sz="2000">
                <a:ea typeface="+mn-lt"/>
                <a:cs typeface="+mn-lt"/>
              </a:rPr>
              <a:t>      1. Collection of records. </a:t>
            </a:r>
            <a:endParaRPr lang="en-IN">
              <a:ea typeface="+mn-lt"/>
              <a:cs typeface="+mn-lt"/>
            </a:endParaRPr>
          </a:p>
          <a:p>
            <a:pPr>
              <a:lnSpc>
                <a:spcPct val="150000"/>
              </a:lnSpc>
            </a:pPr>
            <a:r>
              <a:rPr lang="en-IN" sz="2000">
                <a:ea typeface="+mn-lt"/>
                <a:cs typeface="+mn-lt"/>
              </a:rPr>
              <a:t>      2. Lined with each other.</a:t>
            </a:r>
            <a:endParaRPr lang="en-IN">
              <a:ea typeface="+mn-lt"/>
              <a:cs typeface="+mn-lt"/>
            </a:endParaRPr>
          </a:p>
          <a:p>
            <a:pPr>
              <a:lnSpc>
                <a:spcPct val="150000"/>
              </a:lnSpc>
            </a:pPr>
            <a:r>
              <a:rPr lang="en-IN" sz="2000">
                <a:ea typeface="+mn-lt"/>
                <a:cs typeface="+mn-lt"/>
              </a:rPr>
              <a:t>      3. strongly resistant to alteration </a:t>
            </a:r>
            <a:endParaRPr lang="en-IN">
              <a:ea typeface="+mn-lt"/>
              <a:cs typeface="+mn-lt"/>
            </a:endParaRPr>
          </a:p>
          <a:p>
            <a:pPr>
              <a:lnSpc>
                <a:spcPct val="150000"/>
              </a:lnSpc>
            </a:pPr>
            <a:r>
              <a:rPr lang="en-IN" sz="2000">
                <a:ea typeface="+mn-lt"/>
                <a:cs typeface="+mn-lt"/>
              </a:rPr>
              <a:t>     4. Protected using cryptocurrency.</a:t>
            </a:r>
          </a:p>
          <a:p>
            <a:pPr marL="342900" indent="-342900">
              <a:lnSpc>
                <a:spcPct val="150000"/>
              </a:lnSpc>
              <a:buFont typeface="Arial"/>
              <a:buChar char="•"/>
            </a:pPr>
            <a:r>
              <a:rPr lang="en-IN" sz="2000">
                <a:ea typeface="+mn-lt"/>
                <a:cs typeface="+mn-lt"/>
              </a:rPr>
              <a:t>Different cryptocurrencies use different hashing algorithm.</a:t>
            </a:r>
            <a:endParaRPr lang="en-IN">
              <a:cs typeface="Calibri" panose="020F0502020204030204"/>
            </a:endParaRPr>
          </a:p>
          <a:p>
            <a:pPr>
              <a:lnSpc>
                <a:spcPct val="150000"/>
              </a:lnSpc>
            </a:pPr>
            <a:endParaRPr lang="en-IN" sz="2000">
              <a:cs typeface="Calibri"/>
            </a:endParaRPr>
          </a:p>
          <a:p>
            <a:pPr>
              <a:lnSpc>
                <a:spcPct val="150000"/>
              </a:lnSpc>
            </a:pPr>
            <a:endParaRPr lang="en-IN" sz="2000">
              <a:cs typeface="Calibri"/>
            </a:endParaRPr>
          </a:p>
        </p:txBody>
      </p:sp>
      <p:sp>
        <p:nvSpPr>
          <p:cNvPr id="10" name="Title 1">
            <a:extLst>
              <a:ext uri="{FF2B5EF4-FFF2-40B4-BE49-F238E27FC236}">
                <a16:creationId xmlns:a16="http://schemas.microsoft.com/office/drawing/2014/main" id="{7E7FC49C-EC9B-B207-75B3-3E2F8DC6489D}"/>
              </a:ext>
            </a:extLst>
          </p:cNvPr>
          <p:cNvSpPr txBox="1">
            <a:spLocks/>
          </p:cNvSpPr>
          <p:nvPr/>
        </p:nvSpPr>
        <p:spPr>
          <a:xfrm>
            <a:off x="923166" y="64611"/>
            <a:ext cx="10870096" cy="80858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b="1" kern="1200">
                <a:solidFill>
                  <a:srgbClr val="0070C0"/>
                </a:solidFill>
                <a:latin typeface="+mn-lt"/>
                <a:ea typeface="+mj-ea"/>
                <a:cs typeface="+mj-cs"/>
              </a:defRPr>
            </a:lvl1pPr>
          </a:lstStyle>
          <a:p>
            <a:r>
              <a:rPr lang="en-US"/>
              <a:t>Core Technologies </a:t>
            </a:r>
            <a:endParaRPr lang="en-US">
              <a:cs typeface="Calibri"/>
            </a:endParaRPr>
          </a:p>
        </p:txBody>
      </p:sp>
      <p:sp>
        <p:nvSpPr>
          <p:cNvPr id="2" name="Arrow: Right 1">
            <a:extLst>
              <a:ext uri="{FF2B5EF4-FFF2-40B4-BE49-F238E27FC236}">
                <a16:creationId xmlns:a16="http://schemas.microsoft.com/office/drawing/2014/main" id="{85A5FC5C-A52B-5D1B-9464-37A152E43D22}"/>
              </a:ext>
            </a:extLst>
          </p:cNvPr>
          <p:cNvSpPr/>
          <p:nvPr/>
        </p:nvSpPr>
        <p:spPr>
          <a:xfrm>
            <a:off x="5566336" y="4103781"/>
            <a:ext cx="1395876" cy="6878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extBox 2">
            <a:extLst>
              <a:ext uri="{FF2B5EF4-FFF2-40B4-BE49-F238E27FC236}">
                <a16:creationId xmlns:a16="http://schemas.microsoft.com/office/drawing/2014/main" id="{5B909F8F-9999-0A59-61CD-396E694F20B5}"/>
              </a:ext>
            </a:extLst>
          </p:cNvPr>
          <p:cNvSpPr txBox="1"/>
          <p:nvPr/>
        </p:nvSpPr>
        <p:spPr>
          <a:xfrm>
            <a:off x="3862515" y="4260371"/>
            <a:ext cx="175866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GB"/>
              <a:t>Bitcoin</a:t>
            </a:r>
          </a:p>
        </p:txBody>
      </p:sp>
      <p:sp>
        <p:nvSpPr>
          <p:cNvPr id="4" name="Arrow: Right 3">
            <a:extLst>
              <a:ext uri="{FF2B5EF4-FFF2-40B4-BE49-F238E27FC236}">
                <a16:creationId xmlns:a16="http://schemas.microsoft.com/office/drawing/2014/main" id="{2A4EC5EE-9EB3-A3EB-92DD-15C371A776D6}"/>
              </a:ext>
            </a:extLst>
          </p:cNvPr>
          <p:cNvSpPr/>
          <p:nvPr/>
        </p:nvSpPr>
        <p:spPr>
          <a:xfrm>
            <a:off x="5586565" y="5149002"/>
            <a:ext cx="1395876" cy="6878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5B3B1F75-DA45-B969-38E0-7404708CE4CE}"/>
              </a:ext>
            </a:extLst>
          </p:cNvPr>
          <p:cNvSpPr txBox="1"/>
          <p:nvPr/>
        </p:nvSpPr>
        <p:spPr>
          <a:xfrm>
            <a:off x="3882744" y="5305592"/>
            <a:ext cx="175866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GB"/>
              <a:t>Ethereum</a:t>
            </a:r>
          </a:p>
        </p:txBody>
      </p:sp>
      <p:sp>
        <p:nvSpPr>
          <p:cNvPr id="8" name="TextBox 7">
            <a:extLst>
              <a:ext uri="{FF2B5EF4-FFF2-40B4-BE49-F238E27FC236}">
                <a16:creationId xmlns:a16="http://schemas.microsoft.com/office/drawing/2014/main" id="{CD9E60E6-BF28-ECC1-B686-F32B8DC52FE3}"/>
              </a:ext>
            </a:extLst>
          </p:cNvPr>
          <p:cNvSpPr txBox="1"/>
          <p:nvPr/>
        </p:nvSpPr>
        <p:spPr>
          <a:xfrm>
            <a:off x="7429753" y="4240140"/>
            <a:ext cx="175866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GB"/>
              <a:t>SHA256</a:t>
            </a:r>
          </a:p>
        </p:txBody>
      </p:sp>
      <p:sp>
        <p:nvSpPr>
          <p:cNvPr id="9" name="TextBox 8">
            <a:extLst>
              <a:ext uri="{FF2B5EF4-FFF2-40B4-BE49-F238E27FC236}">
                <a16:creationId xmlns:a16="http://schemas.microsoft.com/office/drawing/2014/main" id="{156EA6C5-D1CC-2D63-3DE4-C3041974FCE6}"/>
              </a:ext>
            </a:extLst>
          </p:cNvPr>
          <p:cNvSpPr txBox="1"/>
          <p:nvPr/>
        </p:nvSpPr>
        <p:spPr>
          <a:xfrm>
            <a:off x="7449982" y="5285361"/>
            <a:ext cx="175866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GB"/>
              <a:t>ETHASH</a:t>
            </a:r>
          </a:p>
        </p:txBody>
      </p:sp>
    </p:spTree>
    <p:extLst>
      <p:ext uri="{BB962C8B-B14F-4D97-AF65-F5344CB8AC3E}">
        <p14:creationId xmlns:p14="http://schemas.microsoft.com/office/powerpoint/2010/main" val="2590650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86766F80-BBE0-6C93-0C11-C00BD5B03BA6}"/>
              </a:ext>
            </a:extLst>
          </p:cNvPr>
          <p:cNvPicPr>
            <a:picLocks noChangeAspect="1"/>
          </p:cNvPicPr>
          <p:nvPr/>
        </p:nvPicPr>
        <p:blipFill>
          <a:blip r:embed="rId2"/>
          <a:stretch>
            <a:fillRect/>
          </a:stretch>
        </p:blipFill>
        <p:spPr>
          <a:xfrm>
            <a:off x="705356" y="3751"/>
            <a:ext cx="11435393" cy="6432408"/>
          </a:xfrm>
          <a:prstGeom prst="rect">
            <a:avLst/>
          </a:prstGeom>
        </p:spPr>
      </p:pic>
      <p:sp>
        <p:nvSpPr>
          <p:cNvPr id="2" name="Title 1"/>
          <p:cNvSpPr>
            <a:spLocks noGrp="1"/>
          </p:cNvSpPr>
          <p:nvPr>
            <p:ph type="title"/>
          </p:nvPr>
        </p:nvSpPr>
        <p:spPr/>
        <p:txBody>
          <a:bodyPr/>
          <a:lstStyle/>
          <a:p>
            <a:r>
              <a:rPr lang="en-US" dirty="0"/>
              <a:t>Agenda</a:t>
            </a:r>
          </a:p>
        </p:txBody>
      </p:sp>
      <p:sp>
        <p:nvSpPr>
          <p:cNvPr id="3" name="TextBox 2">
            <a:extLst>
              <a:ext uri="{FF2B5EF4-FFF2-40B4-BE49-F238E27FC236}">
                <a16:creationId xmlns:a16="http://schemas.microsoft.com/office/drawing/2014/main" id="{A7A7FE12-2942-40AF-966F-78F76AF05EC6}"/>
              </a:ext>
            </a:extLst>
          </p:cNvPr>
          <p:cNvSpPr txBox="1"/>
          <p:nvPr/>
        </p:nvSpPr>
        <p:spPr>
          <a:xfrm>
            <a:off x="836978" y="857097"/>
            <a:ext cx="10661339" cy="431502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lnSpc>
                <a:spcPct val="200000"/>
              </a:lnSpc>
              <a:buFont typeface="Arial,Sans-Serif"/>
              <a:buChar char="•"/>
            </a:pPr>
            <a:r>
              <a:rPr lang="en-GB" sz="2000" b="1" dirty="0">
                <a:ea typeface="+mn-lt"/>
                <a:cs typeface="+mn-lt"/>
              </a:rPr>
              <a:t>What is Metaverse?</a:t>
            </a:r>
            <a:endParaRPr lang="en-US" sz="2000" b="1">
              <a:ea typeface="+mn-lt"/>
              <a:cs typeface="+mn-lt"/>
            </a:endParaRPr>
          </a:p>
          <a:p>
            <a:pPr marL="342900" indent="-342900">
              <a:lnSpc>
                <a:spcPct val="200000"/>
              </a:lnSpc>
              <a:buFont typeface="Arial,Sans-Serif"/>
              <a:buChar char="•"/>
            </a:pPr>
            <a:r>
              <a:rPr lang="en-GB" sz="2000" b="1" dirty="0">
                <a:ea typeface="+mn-lt"/>
                <a:cs typeface="+mn-lt"/>
              </a:rPr>
              <a:t>What is Web 3.0?</a:t>
            </a:r>
            <a:endParaRPr lang="en-US" sz="2000" b="1">
              <a:ea typeface="+mn-lt"/>
              <a:cs typeface="+mn-lt"/>
            </a:endParaRPr>
          </a:p>
          <a:p>
            <a:pPr marL="342900" indent="-342900">
              <a:lnSpc>
                <a:spcPct val="200000"/>
              </a:lnSpc>
              <a:buFont typeface="Arial,Sans-Serif"/>
              <a:buChar char="•"/>
            </a:pPr>
            <a:r>
              <a:rPr lang="en-GB" sz="2000" b="1" dirty="0">
                <a:ea typeface="+mn-lt"/>
                <a:cs typeface="+mn-lt"/>
              </a:rPr>
              <a:t>Core Technologies</a:t>
            </a:r>
            <a:endParaRPr lang="en-US" sz="2000" b="1">
              <a:ea typeface="+mn-lt"/>
              <a:cs typeface="+mn-lt"/>
            </a:endParaRPr>
          </a:p>
          <a:p>
            <a:pPr marL="342900" indent="-342900">
              <a:lnSpc>
                <a:spcPct val="200000"/>
              </a:lnSpc>
              <a:buFont typeface="Arial,Sans-Serif"/>
              <a:buChar char="•"/>
            </a:pPr>
            <a:r>
              <a:rPr lang="en-GB" sz="2000" b="1" dirty="0">
                <a:ea typeface="+mn-lt"/>
                <a:cs typeface="+mn-lt"/>
              </a:rPr>
              <a:t>Immersive Technologies </a:t>
            </a:r>
            <a:endParaRPr lang="en-US" sz="2000" b="1">
              <a:ea typeface="+mn-lt"/>
              <a:cs typeface="+mn-lt"/>
            </a:endParaRPr>
          </a:p>
          <a:p>
            <a:pPr marL="342900" indent="-342900">
              <a:lnSpc>
                <a:spcPct val="200000"/>
              </a:lnSpc>
              <a:buFont typeface="Arial,Sans-Serif"/>
              <a:buChar char="•"/>
            </a:pPr>
            <a:r>
              <a:rPr lang="en-GB" sz="2000" b="1" dirty="0">
                <a:ea typeface="+mn-lt"/>
                <a:cs typeface="+mn-lt"/>
              </a:rPr>
              <a:t>Artificial intelligence</a:t>
            </a:r>
            <a:endParaRPr lang="en-US" sz="2000" b="1">
              <a:ea typeface="+mn-lt"/>
              <a:cs typeface="+mn-lt"/>
            </a:endParaRPr>
          </a:p>
          <a:p>
            <a:pPr marL="342900" indent="-342900">
              <a:lnSpc>
                <a:spcPct val="200000"/>
              </a:lnSpc>
              <a:buFont typeface="Arial,Sans-Serif"/>
              <a:buChar char="•"/>
            </a:pPr>
            <a:r>
              <a:rPr lang="en-GB" sz="2000" b="1" dirty="0">
                <a:ea typeface="+mn-lt"/>
                <a:cs typeface="+mn-lt"/>
              </a:rPr>
              <a:t>Internet of Things</a:t>
            </a:r>
            <a:endParaRPr lang="en-US" sz="2000" b="1">
              <a:ea typeface="+mn-lt"/>
              <a:cs typeface="+mn-lt"/>
            </a:endParaRPr>
          </a:p>
          <a:p>
            <a:pPr marL="342900" indent="-342900">
              <a:lnSpc>
                <a:spcPct val="200000"/>
              </a:lnSpc>
              <a:buFont typeface="Arial,Sans-Serif"/>
              <a:buChar char="•"/>
            </a:pPr>
            <a:r>
              <a:rPr lang="en-GB" sz="2000" b="1" dirty="0">
                <a:ea typeface="+mn-lt"/>
                <a:cs typeface="+mn-lt"/>
              </a:rPr>
              <a:t>Fitness Metaverse</a:t>
            </a:r>
            <a:endParaRPr lang="en-GB" b="1" dirty="0">
              <a:ea typeface="+mn-lt"/>
              <a:cs typeface="+mn-lt"/>
            </a:endParaRPr>
          </a:p>
        </p:txBody>
      </p:sp>
    </p:spTree>
    <p:extLst>
      <p:ext uri="{BB962C8B-B14F-4D97-AF65-F5344CB8AC3E}">
        <p14:creationId xmlns:p14="http://schemas.microsoft.com/office/powerpoint/2010/main" val="844597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1">
            <a:extLst>
              <a:ext uri="{FF2B5EF4-FFF2-40B4-BE49-F238E27FC236}">
                <a16:creationId xmlns:a16="http://schemas.microsoft.com/office/drawing/2014/main" id="{42A9BB1E-65D3-B6B0-0224-AD5A22619B6D}"/>
              </a:ext>
            </a:extLst>
          </p:cNvPr>
          <p:cNvSpPr txBox="1">
            <a:spLocks/>
          </p:cNvSpPr>
          <p:nvPr/>
        </p:nvSpPr>
        <p:spPr>
          <a:xfrm>
            <a:off x="657724" y="955246"/>
            <a:ext cx="6571971" cy="6139444"/>
          </a:xfrm>
          <a:prstGeom prst="rect">
            <a:avLst/>
          </a:prstGeom>
        </p:spPr>
        <p:txBody>
          <a:bodyPr vert="horz" lIns="91440" tIns="45720" rIns="91440" bIns="45720" rtlCol="0" anchor="t">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nSpc>
                <a:spcPct val="150000"/>
              </a:lnSpc>
              <a:buFont typeface="Arial,Sans-Serif"/>
              <a:buChar char="•"/>
            </a:pPr>
            <a:r>
              <a:rPr lang="en-IN" sz="2000" dirty="0">
                <a:solidFill>
                  <a:srgbClr val="000000"/>
                </a:solidFill>
                <a:ea typeface="+mn-lt"/>
                <a:cs typeface="+mn-lt"/>
              </a:rPr>
              <a:t>NFT means non-fungible tokens (NFTs), which are generally created using the same type of programming used for Cryptocurrencies. In simple terms, these cryptographic assets are based on block chain technology. They cannot be exchanged or traded equivalently like other cryptographic assets.</a:t>
            </a:r>
          </a:p>
          <a:p>
            <a:pPr marL="285750" indent="-285750">
              <a:lnSpc>
                <a:spcPct val="150000"/>
              </a:lnSpc>
              <a:buFont typeface="Arial,Sans-Serif"/>
              <a:buChar char="•"/>
            </a:pPr>
            <a:r>
              <a:rPr lang="en-IN" sz="2000" dirty="0">
                <a:solidFill>
                  <a:srgbClr val="000000"/>
                </a:solidFill>
                <a:ea typeface="+mn-lt"/>
                <a:cs typeface="+mn-lt"/>
              </a:rPr>
              <a:t>The term NFT clearly represents it can neither be replaced nor interchanged because it has unique properties. Physical currency and cryptocurrency are fungible, which means that they can be traded or exchanged for one another.  </a:t>
            </a:r>
            <a:endParaRPr lang="en-IN" dirty="0">
              <a:solidFill>
                <a:srgbClr val="000000"/>
              </a:solidFill>
            </a:endParaRPr>
          </a:p>
          <a:p>
            <a:pPr>
              <a:buFont typeface="Arial"/>
              <a:buChar char="•"/>
            </a:pPr>
            <a:endParaRPr lang="en-IN" sz="2000">
              <a:solidFill>
                <a:srgbClr val="000000"/>
              </a:solidFill>
              <a:ea typeface="+mn-lt"/>
              <a:cs typeface="+mn-lt"/>
            </a:endParaRPr>
          </a:p>
        </p:txBody>
      </p:sp>
      <p:sp>
        <p:nvSpPr>
          <p:cNvPr id="3" name="Content Placeholder 1">
            <a:extLst>
              <a:ext uri="{FF2B5EF4-FFF2-40B4-BE49-F238E27FC236}">
                <a16:creationId xmlns:a16="http://schemas.microsoft.com/office/drawing/2014/main" id="{EB874853-FE28-06EC-B1E3-033FB9366ABD}"/>
              </a:ext>
            </a:extLst>
          </p:cNvPr>
          <p:cNvSpPr txBox="1">
            <a:spLocks/>
          </p:cNvSpPr>
          <p:nvPr/>
        </p:nvSpPr>
        <p:spPr>
          <a:xfrm>
            <a:off x="505324" y="957943"/>
            <a:ext cx="10955156" cy="5087481"/>
          </a:xfrm>
          <a:prstGeom prst="rect">
            <a:avLst/>
          </a:prstGeom>
        </p:spPr>
        <p:txBody>
          <a:bodyPr vert="horz" lIns="91440" tIns="45720" rIns="91440" bIns="45720" rtlCol="0" anchor="t">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nSpc>
                <a:spcPct val="170000"/>
              </a:lnSpc>
              <a:buFont typeface="Arial,Sans-Serif"/>
              <a:buChar char="•"/>
            </a:pPr>
            <a:endParaRPr lang="en-IN" sz="2000">
              <a:ea typeface="+mn-lt"/>
              <a:cs typeface="+mn-lt"/>
            </a:endParaRPr>
          </a:p>
          <a:p>
            <a:pPr marL="342900" indent="-342900">
              <a:lnSpc>
                <a:spcPct val="150000"/>
              </a:lnSpc>
              <a:buFont typeface="Arial,Sans-Serif"/>
              <a:buChar char="•"/>
            </a:pPr>
            <a:endParaRPr lang="en-IN" sz="2000">
              <a:ea typeface="+mn-lt"/>
              <a:cs typeface="+mn-lt"/>
            </a:endParaRPr>
          </a:p>
          <a:p>
            <a:pPr marL="342900" indent="-342900">
              <a:lnSpc>
                <a:spcPct val="150000"/>
              </a:lnSpc>
              <a:buFont typeface="Arial"/>
              <a:buChar char="•"/>
            </a:pPr>
            <a:endParaRPr lang="en-IN" sz="2000">
              <a:solidFill>
                <a:srgbClr val="000000"/>
              </a:solidFill>
              <a:cs typeface="Calibri" panose="020F0502020204030204"/>
            </a:endParaRPr>
          </a:p>
        </p:txBody>
      </p:sp>
      <p:sp>
        <p:nvSpPr>
          <p:cNvPr id="10" name="Title 1">
            <a:extLst>
              <a:ext uri="{FF2B5EF4-FFF2-40B4-BE49-F238E27FC236}">
                <a16:creationId xmlns:a16="http://schemas.microsoft.com/office/drawing/2014/main" id="{7E7FC49C-EC9B-B207-75B3-3E2F8DC6489D}"/>
              </a:ext>
            </a:extLst>
          </p:cNvPr>
          <p:cNvSpPr txBox="1">
            <a:spLocks/>
          </p:cNvSpPr>
          <p:nvPr/>
        </p:nvSpPr>
        <p:spPr>
          <a:xfrm>
            <a:off x="923166" y="64611"/>
            <a:ext cx="10870096" cy="80858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b="1" kern="1200">
                <a:solidFill>
                  <a:srgbClr val="0070C0"/>
                </a:solidFill>
                <a:latin typeface="+mn-lt"/>
                <a:ea typeface="+mj-ea"/>
                <a:cs typeface="+mj-cs"/>
              </a:defRPr>
            </a:lvl1pPr>
          </a:lstStyle>
          <a:p>
            <a:r>
              <a:rPr lang="en-US"/>
              <a:t>Core Technologies </a:t>
            </a:r>
            <a:endParaRPr lang="en-US">
              <a:cs typeface="Calibri"/>
            </a:endParaRPr>
          </a:p>
        </p:txBody>
      </p:sp>
      <p:pic>
        <p:nvPicPr>
          <p:cNvPr id="4" name="Picture 4" descr="A picture containing calendar&#10;&#10;Description automatically generated">
            <a:extLst>
              <a:ext uri="{FF2B5EF4-FFF2-40B4-BE49-F238E27FC236}">
                <a16:creationId xmlns:a16="http://schemas.microsoft.com/office/drawing/2014/main" id="{6AC99F32-2AAA-02B5-582D-FF2CF083D637}"/>
              </a:ext>
            </a:extLst>
          </p:cNvPr>
          <p:cNvPicPr>
            <a:picLocks noChangeAspect="1"/>
          </p:cNvPicPr>
          <p:nvPr/>
        </p:nvPicPr>
        <p:blipFill>
          <a:blip r:embed="rId2"/>
          <a:stretch>
            <a:fillRect/>
          </a:stretch>
        </p:blipFill>
        <p:spPr>
          <a:xfrm>
            <a:off x="7651019" y="1221223"/>
            <a:ext cx="4037925" cy="4037925"/>
          </a:xfrm>
          <a:prstGeom prst="rect">
            <a:avLst/>
          </a:prstGeom>
        </p:spPr>
      </p:pic>
    </p:spTree>
    <p:extLst>
      <p:ext uri="{BB962C8B-B14F-4D97-AF65-F5344CB8AC3E}">
        <p14:creationId xmlns:p14="http://schemas.microsoft.com/office/powerpoint/2010/main" val="19393468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A picture containing person, arm&#10;&#10;Description automatically generated">
            <a:extLst>
              <a:ext uri="{FF2B5EF4-FFF2-40B4-BE49-F238E27FC236}">
                <a16:creationId xmlns:a16="http://schemas.microsoft.com/office/drawing/2014/main" id="{86766F80-BBE0-6C93-0C11-C00BD5B03BA6}"/>
              </a:ext>
            </a:extLst>
          </p:cNvPr>
          <p:cNvPicPr>
            <a:picLocks noChangeAspect="1"/>
          </p:cNvPicPr>
          <p:nvPr/>
        </p:nvPicPr>
        <p:blipFill rotWithShape="1">
          <a:blip r:embed="rId2"/>
          <a:srcRect l="8226" r="2026"/>
          <a:stretch/>
        </p:blipFill>
        <p:spPr>
          <a:xfrm>
            <a:off x="1408480" y="303430"/>
            <a:ext cx="10614138" cy="5543675"/>
          </a:xfrm>
          <a:prstGeom prst="rect">
            <a:avLst/>
          </a:prstGeom>
        </p:spPr>
      </p:pic>
      <p:sp>
        <p:nvSpPr>
          <p:cNvPr id="6" name="Title 2">
            <a:extLst>
              <a:ext uri="{FF2B5EF4-FFF2-40B4-BE49-F238E27FC236}">
                <a16:creationId xmlns:a16="http://schemas.microsoft.com/office/drawing/2014/main" id="{A83D389D-73E3-3F8F-F792-08C54560C29C}"/>
              </a:ext>
            </a:extLst>
          </p:cNvPr>
          <p:cNvSpPr>
            <a:spLocks noGrp="1"/>
          </p:cNvSpPr>
          <p:nvPr/>
        </p:nvSpPr>
        <p:spPr>
          <a:xfrm>
            <a:off x="1103975" y="2612663"/>
            <a:ext cx="3158048" cy="1212025"/>
          </a:xfrm>
          <a:prstGeom prst="rect">
            <a:avLst/>
          </a:prstGeom>
          <a:noFill/>
        </p:spPr>
        <p:txBody>
          <a:bodyPr vert="horz" lIns="91440" tIns="45720" rIns="91440" bIns="45720" rtlCol="0" anchor="ctr">
            <a:normAutofit/>
          </a:bodyPr>
          <a:lstStyle>
            <a:lvl1pPr algn="l" defTabSz="914400" rtl="0" eaLnBrk="1" latinLnBrk="0" hangingPunct="1">
              <a:lnSpc>
                <a:spcPct val="90000"/>
              </a:lnSpc>
              <a:spcBef>
                <a:spcPct val="0"/>
              </a:spcBef>
              <a:buNone/>
              <a:defRPr sz="3200" b="1" kern="1200">
                <a:solidFill>
                  <a:schemeClr val="bg1"/>
                </a:solidFill>
                <a:latin typeface="+mn-lt"/>
                <a:ea typeface="+mj-ea"/>
                <a:cs typeface="+mj-cs"/>
              </a:defRPr>
            </a:lvl1pPr>
          </a:lstStyle>
          <a:p>
            <a:r>
              <a:rPr lang="af-ZA" dirty="0" err="1">
                <a:solidFill>
                  <a:schemeClr val="accent1"/>
                </a:solidFill>
                <a:ea typeface="+mn-lt"/>
                <a:cs typeface="+mn-lt"/>
              </a:rPr>
              <a:t>Immersive</a:t>
            </a:r>
            <a:r>
              <a:rPr lang="af-ZA" dirty="0">
                <a:solidFill>
                  <a:schemeClr val="accent1"/>
                </a:solidFill>
                <a:ea typeface="+mn-lt"/>
                <a:cs typeface="+mn-lt"/>
              </a:rPr>
              <a:t> </a:t>
            </a:r>
            <a:endParaRPr lang="af-ZA" dirty="0">
              <a:solidFill>
                <a:schemeClr val="accent1"/>
              </a:solidFill>
              <a:cs typeface="Calibri"/>
            </a:endParaRPr>
          </a:p>
          <a:p>
            <a:r>
              <a:rPr lang="af-ZA" dirty="0">
                <a:solidFill>
                  <a:schemeClr val="accent1"/>
                </a:solidFill>
                <a:cs typeface="Calibri"/>
              </a:rPr>
              <a:t>Technologies</a:t>
            </a:r>
            <a:endParaRPr lang="en-US" dirty="0">
              <a:solidFill>
                <a:schemeClr val="accent1"/>
              </a:solidFill>
              <a:cs typeface="Calibri"/>
            </a:endParaRPr>
          </a:p>
        </p:txBody>
      </p:sp>
    </p:spTree>
    <p:extLst>
      <p:ext uri="{BB962C8B-B14F-4D97-AF65-F5344CB8AC3E}">
        <p14:creationId xmlns:p14="http://schemas.microsoft.com/office/powerpoint/2010/main" val="32527022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ea typeface="+mn-lt"/>
                <a:cs typeface="+mn-lt"/>
              </a:rPr>
              <a:t>Immersive technology</a:t>
            </a:r>
            <a:endParaRPr lang="en-US">
              <a:cs typeface="Calibri"/>
            </a:endParaRPr>
          </a:p>
        </p:txBody>
      </p:sp>
      <p:sp>
        <p:nvSpPr>
          <p:cNvPr id="3" name="Content Placeholder 1">
            <a:extLst>
              <a:ext uri="{FF2B5EF4-FFF2-40B4-BE49-F238E27FC236}">
                <a16:creationId xmlns:a16="http://schemas.microsoft.com/office/drawing/2014/main" id="{EB874853-FE28-06EC-B1E3-033FB9366ABD}"/>
              </a:ext>
            </a:extLst>
          </p:cNvPr>
          <p:cNvSpPr txBox="1">
            <a:spLocks/>
          </p:cNvSpPr>
          <p:nvPr/>
        </p:nvSpPr>
        <p:spPr>
          <a:xfrm>
            <a:off x="505324" y="957943"/>
            <a:ext cx="10955156" cy="5087481"/>
          </a:xfrm>
          <a:prstGeom prst="rect">
            <a:avLst/>
          </a:prstGeom>
        </p:spPr>
        <p:txBody>
          <a:bodyPr vert="horz" lIns="91440" tIns="45720" rIns="91440" bIns="45720" rtlCol="0" anchor="t">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Arial"/>
              <a:buChar char="•"/>
            </a:pPr>
            <a:r>
              <a:rPr lang="en-IN" sz="2000">
                <a:ea typeface="+mn-lt"/>
                <a:cs typeface="+mn-lt"/>
              </a:rPr>
              <a:t>Immersive technology is an integration of virtual content with the physical environment in a way that allows the user to engage naturally with the blended reality.  In an immersive experience, the user accepts virtual elements of their environment as part of the whole, potentially becoming less conscious that those elements are not part of physical reality.</a:t>
            </a:r>
            <a:endParaRPr lang="en-US" sz="2000">
              <a:ea typeface="+mn-lt"/>
              <a:cs typeface="+mn-lt"/>
            </a:endParaRPr>
          </a:p>
          <a:p>
            <a:pPr marL="457200" indent="-457200">
              <a:lnSpc>
                <a:spcPct val="150000"/>
              </a:lnSpc>
              <a:buAutoNum type="arabicPeriod"/>
            </a:pPr>
            <a:r>
              <a:rPr lang="en-US" sz="2000" b="1">
                <a:ea typeface="+mn-lt"/>
                <a:cs typeface="+mn-lt"/>
              </a:rPr>
              <a:t>Augmented Reality </a:t>
            </a:r>
          </a:p>
          <a:p>
            <a:pPr marL="457200" indent="-457200">
              <a:lnSpc>
                <a:spcPct val="150000"/>
              </a:lnSpc>
              <a:buFontTx/>
              <a:buAutoNum type="arabicPeriod"/>
            </a:pPr>
            <a:r>
              <a:rPr lang="en-US" sz="2000" b="1">
                <a:solidFill>
                  <a:srgbClr val="000000"/>
                </a:solidFill>
                <a:ea typeface="Calibri"/>
                <a:cs typeface="Calibri" panose="020F0502020204030204"/>
              </a:rPr>
              <a:t>Virtual Reality</a:t>
            </a:r>
          </a:p>
          <a:p>
            <a:pPr marL="457200" indent="-457200">
              <a:lnSpc>
                <a:spcPct val="150000"/>
              </a:lnSpc>
              <a:buFontTx/>
              <a:buAutoNum type="arabicPeriod"/>
            </a:pPr>
            <a:r>
              <a:rPr lang="en-US" sz="2000" b="1">
                <a:solidFill>
                  <a:srgbClr val="000000"/>
                </a:solidFill>
                <a:ea typeface="Calibri"/>
                <a:cs typeface="Calibri" panose="020F0502020204030204"/>
              </a:rPr>
              <a:t>Mixed Reality </a:t>
            </a:r>
          </a:p>
          <a:p>
            <a:pPr marL="342900" indent="-342900">
              <a:lnSpc>
                <a:spcPct val="150000"/>
              </a:lnSpc>
              <a:buFont typeface="Arial"/>
              <a:buChar char="•"/>
            </a:pPr>
            <a:endParaRPr lang="en-IN" sz="2000">
              <a:solidFill>
                <a:srgbClr val="000000"/>
              </a:solidFill>
              <a:ea typeface="Calibri"/>
              <a:cs typeface="Calibri" panose="020F0502020204030204"/>
            </a:endParaRPr>
          </a:p>
          <a:p>
            <a:pPr>
              <a:lnSpc>
                <a:spcPct val="150000"/>
              </a:lnSpc>
              <a:buFont typeface="Arial"/>
              <a:buChar char="•"/>
            </a:pPr>
            <a:endParaRPr lang="en-IN" sz="2000">
              <a:solidFill>
                <a:srgbClr val="000000"/>
              </a:solidFill>
              <a:ea typeface="Calibri"/>
              <a:cs typeface="Calibri" panose="020F0502020204030204"/>
            </a:endParaRPr>
          </a:p>
        </p:txBody>
      </p:sp>
    </p:spTree>
    <p:extLst>
      <p:ext uri="{BB962C8B-B14F-4D97-AF65-F5344CB8AC3E}">
        <p14:creationId xmlns:p14="http://schemas.microsoft.com/office/powerpoint/2010/main" val="14410054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Augmented</a:t>
            </a:r>
            <a:r>
              <a:rPr lang="en-US" dirty="0">
                <a:ea typeface="+mn-lt"/>
                <a:cs typeface="+mn-lt"/>
              </a:rPr>
              <a:t> Reality (AR) </a:t>
            </a:r>
            <a:endParaRPr lang="en-US" dirty="0">
              <a:cs typeface="Calibri"/>
            </a:endParaRPr>
          </a:p>
        </p:txBody>
      </p:sp>
      <p:sp>
        <p:nvSpPr>
          <p:cNvPr id="3" name="Content Placeholder 1">
            <a:extLst>
              <a:ext uri="{FF2B5EF4-FFF2-40B4-BE49-F238E27FC236}">
                <a16:creationId xmlns:a16="http://schemas.microsoft.com/office/drawing/2014/main" id="{EB874853-FE28-06EC-B1E3-033FB9366ABD}"/>
              </a:ext>
            </a:extLst>
          </p:cNvPr>
          <p:cNvSpPr txBox="1">
            <a:spLocks/>
          </p:cNvSpPr>
          <p:nvPr/>
        </p:nvSpPr>
        <p:spPr>
          <a:xfrm>
            <a:off x="505324" y="957943"/>
            <a:ext cx="6477564" cy="5087481"/>
          </a:xfrm>
          <a:prstGeom prst="rect">
            <a:avLst/>
          </a:prstGeom>
        </p:spPr>
        <p:txBody>
          <a:bodyPr vert="horz" lIns="91440" tIns="45720" rIns="91440" bIns="45720" rtlCol="0" anchor="t">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Arial,Sans-Serif"/>
              <a:buChar char="•"/>
            </a:pPr>
            <a:r>
              <a:rPr lang="en-IN" sz="2000" b="1" dirty="0">
                <a:ea typeface="+mn-lt"/>
                <a:cs typeface="+mn-lt"/>
              </a:rPr>
              <a:t>Augmented reality</a:t>
            </a:r>
            <a:r>
              <a:rPr lang="en-IN" sz="2000" dirty="0">
                <a:ea typeface="+mn-lt"/>
                <a:cs typeface="+mn-lt"/>
              </a:rPr>
              <a:t> (AR) augments your surroundings by adding digital elements to a live view, often by using the camera on a smartphone. </a:t>
            </a:r>
            <a:endParaRPr lang="en-US" sz="2000">
              <a:ea typeface="+mn-lt"/>
              <a:cs typeface="+mn-lt"/>
            </a:endParaRPr>
          </a:p>
          <a:p>
            <a:pPr marL="342900" indent="-342900">
              <a:lnSpc>
                <a:spcPct val="150000"/>
              </a:lnSpc>
              <a:buFont typeface="Arial,Sans-Serif"/>
              <a:buChar char="•"/>
            </a:pPr>
            <a:r>
              <a:rPr lang="en-IN" sz="2000" dirty="0">
                <a:ea typeface="+mn-lt"/>
                <a:cs typeface="+mn-lt"/>
              </a:rPr>
              <a:t>In AR, a virtual environment is designed to coexist with the real environment, with the goal of being informative and providing additional data about the real world, which a user can access without having to do a search. </a:t>
            </a:r>
            <a:endParaRPr lang="en-IN">
              <a:cs typeface="Calibri"/>
            </a:endParaRPr>
          </a:p>
          <a:p>
            <a:pPr marL="342900" indent="-342900">
              <a:lnSpc>
                <a:spcPct val="150000"/>
              </a:lnSpc>
              <a:buFont typeface="Arial"/>
              <a:buChar char="•"/>
            </a:pPr>
            <a:endParaRPr lang="en-IN" dirty="0">
              <a:ea typeface="+mn-lt"/>
              <a:cs typeface="+mn-lt"/>
            </a:endParaRPr>
          </a:p>
        </p:txBody>
      </p:sp>
      <p:pic>
        <p:nvPicPr>
          <p:cNvPr id="6" name="Picture 6">
            <a:extLst>
              <a:ext uri="{FF2B5EF4-FFF2-40B4-BE49-F238E27FC236}">
                <a16:creationId xmlns:a16="http://schemas.microsoft.com/office/drawing/2014/main" id="{C8A4B180-3446-4A0C-703C-C4130D393860}"/>
              </a:ext>
            </a:extLst>
          </p:cNvPr>
          <p:cNvPicPr>
            <a:picLocks noChangeAspect="1"/>
          </p:cNvPicPr>
          <p:nvPr/>
        </p:nvPicPr>
        <p:blipFill>
          <a:blip r:embed="rId2"/>
          <a:stretch>
            <a:fillRect/>
          </a:stretch>
        </p:blipFill>
        <p:spPr>
          <a:xfrm>
            <a:off x="8248397" y="3244822"/>
            <a:ext cx="2733675" cy="2057400"/>
          </a:xfrm>
          <a:prstGeom prst="rect">
            <a:avLst/>
          </a:prstGeom>
        </p:spPr>
      </p:pic>
      <p:pic>
        <p:nvPicPr>
          <p:cNvPr id="7" name="Picture 7">
            <a:extLst>
              <a:ext uri="{FF2B5EF4-FFF2-40B4-BE49-F238E27FC236}">
                <a16:creationId xmlns:a16="http://schemas.microsoft.com/office/drawing/2014/main" id="{FAB94B52-B17D-6476-B448-79F3AE1ED8FE}"/>
              </a:ext>
            </a:extLst>
          </p:cNvPr>
          <p:cNvPicPr>
            <a:picLocks noChangeAspect="1"/>
          </p:cNvPicPr>
          <p:nvPr/>
        </p:nvPicPr>
        <p:blipFill>
          <a:blip r:embed="rId3"/>
          <a:stretch>
            <a:fillRect/>
          </a:stretch>
        </p:blipFill>
        <p:spPr>
          <a:xfrm>
            <a:off x="8256405" y="501538"/>
            <a:ext cx="2724150" cy="2190750"/>
          </a:xfrm>
          <a:prstGeom prst="rect">
            <a:avLst/>
          </a:prstGeom>
        </p:spPr>
      </p:pic>
    </p:spTree>
    <p:extLst>
      <p:ext uri="{BB962C8B-B14F-4D97-AF65-F5344CB8AC3E}">
        <p14:creationId xmlns:p14="http://schemas.microsoft.com/office/powerpoint/2010/main" val="8827933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a typeface="+mn-lt"/>
                <a:cs typeface="+mn-lt"/>
              </a:rPr>
              <a:t>Virtual Reality (VR)</a:t>
            </a:r>
            <a:endParaRPr lang="en-US" dirty="0">
              <a:cs typeface="Calibri"/>
            </a:endParaRPr>
          </a:p>
        </p:txBody>
      </p:sp>
      <p:sp>
        <p:nvSpPr>
          <p:cNvPr id="3" name="Content Placeholder 1">
            <a:extLst>
              <a:ext uri="{FF2B5EF4-FFF2-40B4-BE49-F238E27FC236}">
                <a16:creationId xmlns:a16="http://schemas.microsoft.com/office/drawing/2014/main" id="{EB874853-FE28-06EC-B1E3-033FB9366ABD}"/>
              </a:ext>
            </a:extLst>
          </p:cNvPr>
          <p:cNvSpPr txBox="1">
            <a:spLocks/>
          </p:cNvSpPr>
          <p:nvPr/>
        </p:nvSpPr>
        <p:spPr>
          <a:xfrm>
            <a:off x="505324" y="957943"/>
            <a:ext cx="6538254" cy="5094224"/>
          </a:xfrm>
          <a:prstGeom prst="rect">
            <a:avLst/>
          </a:prstGeom>
        </p:spPr>
        <p:txBody>
          <a:bodyPr vert="horz" lIns="91440" tIns="45720" rIns="91440" bIns="45720" rtlCol="0" anchor="t">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Arial"/>
              <a:buChar char="•"/>
            </a:pPr>
            <a:r>
              <a:rPr lang="en-IN" sz="2000" b="1" dirty="0">
                <a:ea typeface="+mn-lt"/>
                <a:cs typeface="+mn-lt"/>
              </a:rPr>
              <a:t>Virtual reality (VR): </a:t>
            </a:r>
            <a:r>
              <a:rPr lang="en-IN" sz="2000" dirty="0">
                <a:ea typeface="+mn-lt"/>
                <a:cs typeface="+mn-lt"/>
              </a:rPr>
              <a:t> It is a simulated experience that can be like or completely different from the real world. Applications of virtual reality include entertainment (particularly video games), education (such as medical or military training) and business (such as virtual meetings).   </a:t>
            </a:r>
            <a:endParaRPr lang="en-IN" sz="2000" dirty="0">
              <a:ea typeface="Calibri"/>
              <a:cs typeface="Calibri" panose="020F0502020204030204"/>
            </a:endParaRPr>
          </a:p>
        </p:txBody>
      </p:sp>
      <p:pic>
        <p:nvPicPr>
          <p:cNvPr id="4" name="Picture 6" descr="A picture containing person, indoor, standing&#10;&#10;Description automatically generated">
            <a:extLst>
              <a:ext uri="{FF2B5EF4-FFF2-40B4-BE49-F238E27FC236}">
                <a16:creationId xmlns:a16="http://schemas.microsoft.com/office/drawing/2014/main" id="{A10B5AD3-33C4-2040-E5F1-8B4A0E165AA9}"/>
              </a:ext>
            </a:extLst>
          </p:cNvPr>
          <p:cNvPicPr>
            <a:picLocks noChangeAspect="1"/>
          </p:cNvPicPr>
          <p:nvPr/>
        </p:nvPicPr>
        <p:blipFill>
          <a:blip r:embed="rId2"/>
          <a:stretch>
            <a:fillRect/>
          </a:stretch>
        </p:blipFill>
        <p:spPr>
          <a:xfrm>
            <a:off x="7823565" y="1046486"/>
            <a:ext cx="3105150" cy="2324100"/>
          </a:xfrm>
          <a:prstGeom prst="rect">
            <a:avLst/>
          </a:prstGeom>
        </p:spPr>
      </p:pic>
      <p:pic>
        <p:nvPicPr>
          <p:cNvPr id="7" name="Picture 7" descr="A picture containing person, green, player&#10;&#10;Description automatically generated">
            <a:extLst>
              <a:ext uri="{FF2B5EF4-FFF2-40B4-BE49-F238E27FC236}">
                <a16:creationId xmlns:a16="http://schemas.microsoft.com/office/drawing/2014/main" id="{616AEBD3-9EBE-E7DF-A5CE-CB54B5F1BC40}"/>
              </a:ext>
            </a:extLst>
          </p:cNvPr>
          <p:cNvPicPr>
            <a:picLocks noChangeAspect="1"/>
          </p:cNvPicPr>
          <p:nvPr/>
        </p:nvPicPr>
        <p:blipFill>
          <a:blip r:embed="rId3"/>
          <a:stretch>
            <a:fillRect/>
          </a:stretch>
        </p:blipFill>
        <p:spPr>
          <a:xfrm>
            <a:off x="7824830" y="3731608"/>
            <a:ext cx="3114675" cy="2047875"/>
          </a:xfrm>
          <a:prstGeom prst="rect">
            <a:avLst/>
          </a:prstGeom>
        </p:spPr>
      </p:pic>
    </p:spTree>
    <p:extLst>
      <p:ext uri="{BB962C8B-B14F-4D97-AF65-F5344CB8AC3E}">
        <p14:creationId xmlns:p14="http://schemas.microsoft.com/office/powerpoint/2010/main" val="19506120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a typeface="+mn-lt"/>
                <a:cs typeface="+mn-lt"/>
              </a:rPr>
              <a:t>Mixed Reality </a:t>
            </a:r>
            <a:endParaRPr lang="en-US" dirty="0"/>
          </a:p>
        </p:txBody>
      </p:sp>
      <p:sp>
        <p:nvSpPr>
          <p:cNvPr id="3" name="Content Placeholder 1">
            <a:extLst>
              <a:ext uri="{FF2B5EF4-FFF2-40B4-BE49-F238E27FC236}">
                <a16:creationId xmlns:a16="http://schemas.microsoft.com/office/drawing/2014/main" id="{EB874853-FE28-06EC-B1E3-033FB9366ABD}"/>
              </a:ext>
            </a:extLst>
          </p:cNvPr>
          <p:cNvSpPr txBox="1">
            <a:spLocks/>
          </p:cNvSpPr>
          <p:nvPr/>
        </p:nvSpPr>
        <p:spPr>
          <a:xfrm>
            <a:off x="505324" y="957943"/>
            <a:ext cx="6288814" cy="5087481"/>
          </a:xfrm>
          <a:prstGeom prst="rect">
            <a:avLst/>
          </a:prstGeom>
        </p:spPr>
        <p:txBody>
          <a:bodyPr vert="horz" lIns="91440" tIns="45720" rIns="91440" bIns="45720" rtlCol="0" anchor="t">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Arial,Sans-Serif"/>
              <a:buChar char="•"/>
            </a:pPr>
            <a:r>
              <a:rPr lang="en-IN" sz="2000" b="1" dirty="0">
                <a:ea typeface="+mn-lt"/>
                <a:cs typeface="+mn-lt"/>
              </a:rPr>
              <a:t>Mixed reality : </a:t>
            </a:r>
            <a:r>
              <a:rPr lang="en-IN" sz="2000" dirty="0">
                <a:ea typeface="+mn-lt"/>
                <a:cs typeface="+mn-lt"/>
              </a:rPr>
              <a:t>It is the merging of the real and virtual world to produce new environments and visualizations, where physical and digital objects co-exist and interact in real-time. Mixed reality does exclusively take place in either the physical world or virtual world but is a hybrid of augmented reality and virtual reality.</a:t>
            </a:r>
            <a:endParaRPr lang="en-US" sz="2000">
              <a:ea typeface="+mn-lt"/>
              <a:cs typeface="+mn-lt"/>
            </a:endParaRPr>
          </a:p>
          <a:p>
            <a:pPr marL="342900" indent="-342900">
              <a:lnSpc>
                <a:spcPct val="150000"/>
              </a:lnSpc>
              <a:buFont typeface="Arial"/>
              <a:buChar char="•"/>
            </a:pPr>
            <a:endParaRPr lang="en-IN" sz="2000" dirty="0">
              <a:ea typeface="Calibri"/>
              <a:cs typeface="Calibri" panose="020F0502020204030204"/>
            </a:endParaRPr>
          </a:p>
        </p:txBody>
      </p:sp>
      <p:pic>
        <p:nvPicPr>
          <p:cNvPr id="5" name="Picture 5">
            <a:extLst>
              <a:ext uri="{FF2B5EF4-FFF2-40B4-BE49-F238E27FC236}">
                <a16:creationId xmlns:a16="http://schemas.microsoft.com/office/drawing/2014/main" id="{A17E28C4-934C-1781-B5DC-6FF64FD86213}"/>
              </a:ext>
            </a:extLst>
          </p:cNvPr>
          <p:cNvPicPr>
            <a:picLocks noChangeAspect="1"/>
          </p:cNvPicPr>
          <p:nvPr/>
        </p:nvPicPr>
        <p:blipFill>
          <a:blip r:embed="rId2"/>
          <a:stretch>
            <a:fillRect/>
          </a:stretch>
        </p:blipFill>
        <p:spPr>
          <a:xfrm>
            <a:off x="7501618" y="1173389"/>
            <a:ext cx="3124200" cy="2095500"/>
          </a:xfrm>
          <a:prstGeom prst="rect">
            <a:avLst/>
          </a:prstGeom>
        </p:spPr>
      </p:pic>
      <p:pic>
        <p:nvPicPr>
          <p:cNvPr id="6" name="Picture 7" descr="A picture containing engine&#10;&#10;Description automatically generated">
            <a:extLst>
              <a:ext uri="{FF2B5EF4-FFF2-40B4-BE49-F238E27FC236}">
                <a16:creationId xmlns:a16="http://schemas.microsoft.com/office/drawing/2014/main" id="{DFFAF6D2-EEAD-5360-0242-EED0B7DECB86}"/>
              </a:ext>
            </a:extLst>
          </p:cNvPr>
          <p:cNvPicPr>
            <a:picLocks noChangeAspect="1"/>
          </p:cNvPicPr>
          <p:nvPr/>
        </p:nvPicPr>
        <p:blipFill>
          <a:blip r:embed="rId3"/>
          <a:stretch>
            <a:fillRect/>
          </a:stretch>
        </p:blipFill>
        <p:spPr>
          <a:xfrm>
            <a:off x="7499350" y="3711121"/>
            <a:ext cx="3124200" cy="1390650"/>
          </a:xfrm>
          <a:prstGeom prst="rect">
            <a:avLst/>
          </a:prstGeom>
        </p:spPr>
      </p:pic>
    </p:spTree>
    <p:extLst>
      <p:ext uri="{BB962C8B-B14F-4D97-AF65-F5344CB8AC3E}">
        <p14:creationId xmlns:p14="http://schemas.microsoft.com/office/powerpoint/2010/main" val="13431699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A picture containing diagram&#10;&#10;Description automatically generated">
            <a:extLst>
              <a:ext uri="{FF2B5EF4-FFF2-40B4-BE49-F238E27FC236}">
                <a16:creationId xmlns:a16="http://schemas.microsoft.com/office/drawing/2014/main" id="{86766F80-BBE0-6C93-0C11-C00BD5B03BA6}"/>
              </a:ext>
            </a:extLst>
          </p:cNvPr>
          <p:cNvPicPr>
            <a:picLocks noChangeAspect="1"/>
          </p:cNvPicPr>
          <p:nvPr/>
        </p:nvPicPr>
        <p:blipFill rotWithShape="1">
          <a:blip r:embed="rId2"/>
          <a:srcRect l="5126" r="5126"/>
          <a:stretch/>
        </p:blipFill>
        <p:spPr>
          <a:xfrm>
            <a:off x="1105029" y="404580"/>
            <a:ext cx="10614138" cy="5543675"/>
          </a:xfrm>
          <a:prstGeom prst="rect">
            <a:avLst/>
          </a:prstGeom>
        </p:spPr>
      </p:pic>
      <p:sp>
        <p:nvSpPr>
          <p:cNvPr id="6" name="Title 2">
            <a:extLst>
              <a:ext uri="{FF2B5EF4-FFF2-40B4-BE49-F238E27FC236}">
                <a16:creationId xmlns:a16="http://schemas.microsoft.com/office/drawing/2014/main" id="{A83D389D-73E3-3F8F-F792-08C54560C29C}"/>
              </a:ext>
            </a:extLst>
          </p:cNvPr>
          <p:cNvSpPr>
            <a:spLocks noGrp="1"/>
          </p:cNvSpPr>
          <p:nvPr/>
        </p:nvSpPr>
        <p:spPr>
          <a:xfrm>
            <a:off x="1103975" y="2612663"/>
            <a:ext cx="3158048" cy="1212025"/>
          </a:xfrm>
          <a:prstGeom prst="rect">
            <a:avLst/>
          </a:prstGeom>
          <a:noFill/>
        </p:spPr>
        <p:txBody>
          <a:bodyPr vert="horz" lIns="91440" tIns="45720" rIns="91440" bIns="45720" rtlCol="0" anchor="ctr">
            <a:normAutofit/>
          </a:bodyPr>
          <a:lstStyle>
            <a:lvl1pPr algn="l" defTabSz="914400" rtl="0" eaLnBrk="1" latinLnBrk="0" hangingPunct="1">
              <a:lnSpc>
                <a:spcPct val="90000"/>
              </a:lnSpc>
              <a:spcBef>
                <a:spcPct val="0"/>
              </a:spcBef>
              <a:buNone/>
              <a:defRPr sz="3200" b="1" kern="1200">
                <a:solidFill>
                  <a:schemeClr val="bg1"/>
                </a:solidFill>
                <a:latin typeface="+mn-lt"/>
                <a:ea typeface="+mj-ea"/>
                <a:cs typeface="+mj-cs"/>
              </a:defRPr>
            </a:lvl1pPr>
          </a:lstStyle>
          <a:p>
            <a:r>
              <a:rPr lang="af-ZA" dirty="0" err="1">
                <a:solidFill>
                  <a:schemeClr val="accent1"/>
                </a:solidFill>
                <a:ea typeface="+mn-lt"/>
                <a:cs typeface="+mn-lt"/>
              </a:rPr>
              <a:t>Artificial</a:t>
            </a:r>
            <a:r>
              <a:rPr lang="af-ZA" dirty="0">
                <a:solidFill>
                  <a:schemeClr val="accent1"/>
                </a:solidFill>
                <a:ea typeface="+mn-lt"/>
                <a:cs typeface="+mn-lt"/>
              </a:rPr>
              <a:t> </a:t>
            </a:r>
          </a:p>
          <a:p>
            <a:r>
              <a:rPr lang="af-ZA" dirty="0" err="1">
                <a:solidFill>
                  <a:schemeClr val="accent1"/>
                </a:solidFill>
                <a:ea typeface="+mn-lt"/>
                <a:cs typeface="+mn-lt"/>
              </a:rPr>
              <a:t>Intelligence</a:t>
            </a:r>
            <a:r>
              <a:rPr lang="af-ZA" dirty="0">
                <a:solidFill>
                  <a:schemeClr val="accent1"/>
                </a:solidFill>
                <a:ea typeface="+mn-lt"/>
                <a:cs typeface="+mn-lt"/>
              </a:rPr>
              <a:t> </a:t>
            </a:r>
            <a:endParaRPr lang="af-ZA" dirty="0">
              <a:solidFill>
                <a:schemeClr val="accent1"/>
              </a:solidFill>
              <a:cs typeface="Calibri"/>
            </a:endParaRPr>
          </a:p>
        </p:txBody>
      </p:sp>
    </p:spTree>
    <p:extLst>
      <p:ext uri="{BB962C8B-B14F-4D97-AF65-F5344CB8AC3E}">
        <p14:creationId xmlns:p14="http://schemas.microsoft.com/office/powerpoint/2010/main" val="8265266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Artificial Intelligence </a:t>
            </a:r>
          </a:p>
        </p:txBody>
      </p:sp>
      <p:sp>
        <p:nvSpPr>
          <p:cNvPr id="3" name="Content Placeholder 1">
            <a:extLst>
              <a:ext uri="{FF2B5EF4-FFF2-40B4-BE49-F238E27FC236}">
                <a16:creationId xmlns:a16="http://schemas.microsoft.com/office/drawing/2014/main" id="{EB874853-FE28-06EC-B1E3-033FB9366ABD}"/>
              </a:ext>
            </a:extLst>
          </p:cNvPr>
          <p:cNvSpPr txBox="1">
            <a:spLocks/>
          </p:cNvSpPr>
          <p:nvPr/>
        </p:nvSpPr>
        <p:spPr>
          <a:xfrm>
            <a:off x="505324" y="957943"/>
            <a:ext cx="10955156" cy="5087481"/>
          </a:xfrm>
          <a:prstGeom prst="rect">
            <a:avLst/>
          </a:prstGeom>
        </p:spPr>
        <p:txBody>
          <a:bodyPr vert="horz" lIns="91440" tIns="45720" rIns="91440" bIns="45720" rtlCol="0" anchor="t">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Arial"/>
              <a:buChar char="•"/>
            </a:pPr>
            <a:r>
              <a:rPr lang="en-IN" sz="2000" b="1">
                <a:ea typeface="+mn-lt"/>
                <a:cs typeface="+mn-lt"/>
              </a:rPr>
              <a:t>Artificial intelligence (AI)</a:t>
            </a:r>
            <a:r>
              <a:rPr lang="en-IN" sz="2000">
                <a:ea typeface="+mn-lt"/>
                <a:cs typeface="+mn-lt"/>
              </a:rPr>
              <a:t> is a wide-ranging branch of computer science concerned with building smart machines capable of performing tasks that typically require human intelligence.</a:t>
            </a:r>
            <a:endParaRPr lang="en-US">
              <a:cs typeface="Calibri" panose="020F0502020204030204"/>
            </a:endParaRPr>
          </a:p>
          <a:p>
            <a:pPr marL="342900" indent="-342900">
              <a:lnSpc>
                <a:spcPct val="150000"/>
              </a:lnSpc>
              <a:buFont typeface="Arial"/>
              <a:buChar char="•"/>
            </a:pPr>
            <a:r>
              <a:rPr lang="en-IN" sz="2000" b="1">
                <a:cs typeface="Calibri"/>
              </a:rPr>
              <a:t>What are the four types of artificial intelligence </a:t>
            </a:r>
          </a:p>
          <a:p>
            <a:pPr marL="457200" indent="-457200">
              <a:lnSpc>
                <a:spcPct val="150000"/>
              </a:lnSpc>
              <a:buAutoNum type="arabicPeriod"/>
            </a:pPr>
            <a:r>
              <a:rPr lang="en-IN" sz="2000">
                <a:cs typeface="Calibri"/>
              </a:rPr>
              <a:t>Reactive Machines</a:t>
            </a:r>
          </a:p>
          <a:p>
            <a:pPr marL="457200" indent="-457200">
              <a:lnSpc>
                <a:spcPct val="150000"/>
              </a:lnSpc>
              <a:buAutoNum type="arabicPeriod"/>
            </a:pPr>
            <a:r>
              <a:rPr lang="en-IN" sz="2000">
                <a:cs typeface="Calibri"/>
              </a:rPr>
              <a:t>Limited Memory</a:t>
            </a:r>
          </a:p>
          <a:p>
            <a:pPr marL="457200" indent="-457200">
              <a:lnSpc>
                <a:spcPct val="150000"/>
              </a:lnSpc>
              <a:buAutoNum type="arabicPeriod"/>
            </a:pPr>
            <a:r>
              <a:rPr lang="en-IN" sz="2000">
                <a:cs typeface="Calibri"/>
              </a:rPr>
              <a:t>Theory of Mind</a:t>
            </a:r>
          </a:p>
          <a:p>
            <a:pPr marL="457200" indent="-457200">
              <a:lnSpc>
                <a:spcPct val="150000"/>
              </a:lnSpc>
              <a:buAutoNum type="arabicPeriod"/>
            </a:pPr>
            <a:r>
              <a:rPr lang="en-IN" sz="2000">
                <a:cs typeface="Calibri"/>
              </a:rPr>
              <a:t>Self-Awareness</a:t>
            </a:r>
            <a:endParaRPr lang="en-IN"/>
          </a:p>
          <a:p>
            <a:pPr marL="285750" indent="-285750">
              <a:lnSpc>
                <a:spcPct val="170000"/>
              </a:lnSpc>
              <a:buFont typeface="Arial,Sans-Serif"/>
              <a:buChar char="•"/>
            </a:pPr>
            <a:endParaRPr lang="en-IN" sz="2000">
              <a:cs typeface="Calibri" panose="020F0502020204030204"/>
            </a:endParaRPr>
          </a:p>
          <a:p>
            <a:pPr marL="342900" indent="-342900">
              <a:lnSpc>
                <a:spcPct val="150000"/>
              </a:lnSpc>
              <a:buFont typeface="Arial"/>
              <a:buChar char="•"/>
            </a:pPr>
            <a:endParaRPr lang="en-IN" sz="2000">
              <a:solidFill>
                <a:srgbClr val="000000"/>
              </a:solidFill>
              <a:cs typeface="Calibri" panose="020F0502020204030204"/>
            </a:endParaRPr>
          </a:p>
        </p:txBody>
      </p:sp>
      <p:pic>
        <p:nvPicPr>
          <p:cNvPr id="4" name="Picture 4" descr="Diagram&#10;&#10;Description automatically generated">
            <a:extLst>
              <a:ext uri="{FF2B5EF4-FFF2-40B4-BE49-F238E27FC236}">
                <a16:creationId xmlns:a16="http://schemas.microsoft.com/office/drawing/2014/main" id="{C54E29A8-D26B-8A8E-B3A5-8CC45204B115}"/>
              </a:ext>
            </a:extLst>
          </p:cNvPr>
          <p:cNvPicPr>
            <a:picLocks noChangeAspect="1"/>
          </p:cNvPicPr>
          <p:nvPr/>
        </p:nvPicPr>
        <p:blipFill>
          <a:blip r:embed="rId2"/>
          <a:stretch>
            <a:fillRect/>
          </a:stretch>
        </p:blipFill>
        <p:spPr>
          <a:xfrm>
            <a:off x="7061200" y="2094229"/>
            <a:ext cx="4281714" cy="4120970"/>
          </a:xfrm>
          <a:prstGeom prst="rect">
            <a:avLst/>
          </a:prstGeom>
        </p:spPr>
      </p:pic>
    </p:spTree>
    <p:extLst>
      <p:ext uri="{BB962C8B-B14F-4D97-AF65-F5344CB8AC3E}">
        <p14:creationId xmlns:p14="http://schemas.microsoft.com/office/powerpoint/2010/main" val="31255360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Artificial Intelligence </a:t>
            </a:r>
          </a:p>
        </p:txBody>
      </p:sp>
      <p:sp>
        <p:nvSpPr>
          <p:cNvPr id="3" name="Content Placeholder 1">
            <a:extLst>
              <a:ext uri="{FF2B5EF4-FFF2-40B4-BE49-F238E27FC236}">
                <a16:creationId xmlns:a16="http://schemas.microsoft.com/office/drawing/2014/main" id="{EB874853-FE28-06EC-B1E3-033FB9366ABD}"/>
              </a:ext>
            </a:extLst>
          </p:cNvPr>
          <p:cNvSpPr txBox="1">
            <a:spLocks/>
          </p:cNvSpPr>
          <p:nvPr/>
        </p:nvSpPr>
        <p:spPr>
          <a:xfrm>
            <a:off x="505324" y="957943"/>
            <a:ext cx="10955156" cy="5087481"/>
          </a:xfrm>
          <a:prstGeom prst="rect">
            <a:avLst/>
          </a:prstGeom>
        </p:spPr>
        <p:txBody>
          <a:bodyPr vert="horz" lIns="91440" tIns="45720" rIns="91440" bIns="45720" rtlCol="0" anchor="t">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Arial"/>
              <a:buChar char="•"/>
            </a:pPr>
            <a:r>
              <a:rPr lang="en-IN" sz="2000" b="1">
                <a:ea typeface="+mn-lt"/>
                <a:cs typeface="+mn-lt"/>
              </a:rPr>
              <a:t>What are the examples of artificial intelligence</a:t>
            </a:r>
            <a:endParaRPr lang="en-IN">
              <a:ea typeface="+mn-lt"/>
              <a:cs typeface="+mn-lt"/>
            </a:endParaRPr>
          </a:p>
          <a:p>
            <a:pPr marL="457200" indent="-457200">
              <a:lnSpc>
                <a:spcPct val="150000"/>
              </a:lnSpc>
              <a:buAutoNum type="arabicPeriod"/>
            </a:pPr>
            <a:r>
              <a:rPr lang="en-IN" sz="2000">
                <a:ea typeface="+mn-lt"/>
                <a:cs typeface="+mn-lt"/>
              </a:rPr>
              <a:t>Siri, Alexa and other assistants.</a:t>
            </a:r>
          </a:p>
          <a:p>
            <a:pPr marL="457200" indent="-457200">
              <a:lnSpc>
                <a:spcPct val="150000"/>
              </a:lnSpc>
              <a:buAutoNum type="arabicPeriod"/>
            </a:pPr>
            <a:r>
              <a:rPr lang="en-IN" sz="2000">
                <a:ea typeface="+mn-lt"/>
                <a:cs typeface="+mn-lt"/>
              </a:rPr>
              <a:t>Self-driving cars/</a:t>
            </a:r>
          </a:p>
          <a:p>
            <a:pPr marL="457200" indent="-457200">
              <a:lnSpc>
                <a:spcPct val="150000"/>
              </a:lnSpc>
              <a:buFontTx/>
              <a:buAutoNum type="arabicPeriod"/>
            </a:pPr>
            <a:r>
              <a:rPr lang="en-IN" sz="2000">
                <a:ea typeface="+mn-lt"/>
                <a:cs typeface="+mn-lt"/>
              </a:rPr>
              <a:t>Robo-advisors.</a:t>
            </a:r>
          </a:p>
          <a:p>
            <a:pPr marL="457200" indent="-457200">
              <a:lnSpc>
                <a:spcPct val="150000"/>
              </a:lnSpc>
              <a:buFontTx/>
              <a:buAutoNum type="arabicPeriod"/>
            </a:pPr>
            <a:r>
              <a:rPr lang="en-IN" sz="2000">
                <a:ea typeface="+mn-lt"/>
                <a:cs typeface="+mn-lt"/>
              </a:rPr>
              <a:t>Conversational bots.</a:t>
            </a:r>
          </a:p>
          <a:p>
            <a:pPr marL="457200" indent="-457200">
              <a:lnSpc>
                <a:spcPct val="150000"/>
              </a:lnSpc>
              <a:buFontTx/>
              <a:buAutoNum type="arabicPeriod"/>
            </a:pPr>
            <a:r>
              <a:rPr lang="en-IN" sz="2000">
                <a:ea typeface="+mn-lt"/>
                <a:cs typeface="+mn-lt"/>
              </a:rPr>
              <a:t>Email spam filters</a:t>
            </a:r>
          </a:p>
          <a:p>
            <a:pPr marL="457200" indent="-457200">
              <a:lnSpc>
                <a:spcPct val="150000"/>
              </a:lnSpc>
              <a:buFontTx/>
              <a:buAutoNum type="arabicPeriod"/>
            </a:pPr>
            <a:r>
              <a:rPr lang="en-IN" sz="2000">
                <a:ea typeface="+mn-lt"/>
                <a:cs typeface="+mn-lt"/>
              </a:rPr>
              <a:t>Netflix's recommendations</a:t>
            </a:r>
          </a:p>
          <a:p>
            <a:pPr marL="342900" indent="-342900">
              <a:lnSpc>
                <a:spcPct val="150000"/>
              </a:lnSpc>
              <a:buFont typeface="Arial"/>
              <a:buChar char="•"/>
            </a:pPr>
            <a:endParaRPr lang="en-IN" sz="2000">
              <a:ea typeface="+mn-lt"/>
              <a:cs typeface="+mn-lt"/>
            </a:endParaRPr>
          </a:p>
          <a:p>
            <a:pPr marL="342900" indent="-342900">
              <a:lnSpc>
                <a:spcPct val="150000"/>
              </a:lnSpc>
              <a:buFont typeface="Arial"/>
              <a:buChar char="•"/>
            </a:pPr>
            <a:endParaRPr lang="en-IN"/>
          </a:p>
        </p:txBody>
      </p:sp>
      <p:pic>
        <p:nvPicPr>
          <p:cNvPr id="5" name="Picture 5" descr="Graphical user interface, application&#10;&#10;Description automatically generated">
            <a:extLst>
              <a:ext uri="{FF2B5EF4-FFF2-40B4-BE49-F238E27FC236}">
                <a16:creationId xmlns:a16="http://schemas.microsoft.com/office/drawing/2014/main" id="{9A5AB836-35AF-C25B-025D-F93BBB68CF67}"/>
              </a:ext>
            </a:extLst>
          </p:cNvPr>
          <p:cNvPicPr>
            <a:picLocks noChangeAspect="1"/>
          </p:cNvPicPr>
          <p:nvPr/>
        </p:nvPicPr>
        <p:blipFill>
          <a:blip r:embed="rId2"/>
          <a:stretch>
            <a:fillRect/>
          </a:stretch>
        </p:blipFill>
        <p:spPr>
          <a:xfrm>
            <a:off x="4724400" y="2814484"/>
            <a:ext cx="6734628" cy="3014289"/>
          </a:xfrm>
          <a:prstGeom prst="rect">
            <a:avLst/>
          </a:prstGeom>
        </p:spPr>
      </p:pic>
    </p:spTree>
    <p:extLst>
      <p:ext uri="{BB962C8B-B14F-4D97-AF65-F5344CB8AC3E}">
        <p14:creationId xmlns:p14="http://schemas.microsoft.com/office/powerpoint/2010/main" val="8906101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86766F80-BBE0-6C93-0C11-C00BD5B03BA6}"/>
              </a:ext>
            </a:extLst>
          </p:cNvPr>
          <p:cNvPicPr>
            <a:picLocks noChangeAspect="1"/>
          </p:cNvPicPr>
          <p:nvPr/>
        </p:nvPicPr>
        <p:blipFill rotWithShape="1">
          <a:blip r:embed="rId2"/>
          <a:srcRect l="4830" t="10539" r="7016" b="123"/>
          <a:stretch/>
        </p:blipFill>
        <p:spPr>
          <a:xfrm>
            <a:off x="255776" y="768385"/>
            <a:ext cx="11686225" cy="5551286"/>
          </a:xfrm>
          <a:prstGeom prst="rect">
            <a:avLst/>
          </a:prstGeom>
        </p:spPr>
      </p:pic>
      <p:sp>
        <p:nvSpPr>
          <p:cNvPr id="6" name="Title 2">
            <a:extLst>
              <a:ext uri="{FF2B5EF4-FFF2-40B4-BE49-F238E27FC236}">
                <a16:creationId xmlns:a16="http://schemas.microsoft.com/office/drawing/2014/main" id="{A83D389D-73E3-3F8F-F792-08C54560C29C}"/>
              </a:ext>
            </a:extLst>
          </p:cNvPr>
          <p:cNvSpPr>
            <a:spLocks noGrp="1"/>
          </p:cNvSpPr>
          <p:nvPr/>
        </p:nvSpPr>
        <p:spPr>
          <a:xfrm>
            <a:off x="1103975" y="2612663"/>
            <a:ext cx="4317906" cy="1212025"/>
          </a:xfrm>
          <a:prstGeom prst="rect">
            <a:avLst/>
          </a:prstGeom>
          <a:noFill/>
        </p:spPr>
        <p:txBody>
          <a:bodyPr vert="horz" lIns="91440" tIns="45720" rIns="91440" bIns="45720" rtlCol="0" anchor="ctr">
            <a:normAutofit/>
          </a:bodyPr>
          <a:lstStyle>
            <a:lvl1pPr algn="l" defTabSz="914400" rtl="0" eaLnBrk="1" latinLnBrk="0" hangingPunct="1">
              <a:lnSpc>
                <a:spcPct val="90000"/>
              </a:lnSpc>
              <a:spcBef>
                <a:spcPct val="0"/>
              </a:spcBef>
              <a:buNone/>
              <a:defRPr sz="3200" b="1" kern="1200">
                <a:solidFill>
                  <a:schemeClr val="bg1"/>
                </a:solidFill>
                <a:latin typeface="+mn-lt"/>
                <a:ea typeface="+mj-ea"/>
                <a:cs typeface="+mj-cs"/>
              </a:defRPr>
            </a:lvl1pPr>
          </a:lstStyle>
          <a:p>
            <a:r>
              <a:rPr lang="af-ZA" dirty="0">
                <a:solidFill>
                  <a:schemeClr val="accent1"/>
                </a:solidFill>
                <a:ea typeface="+mn-lt"/>
                <a:cs typeface="+mn-lt"/>
              </a:rPr>
              <a:t>Internet of </a:t>
            </a:r>
            <a:r>
              <a:rPr lang="af-ZA" dirty="0" err="1">
                <a:solidFill>
                  <a:schemeClr val="accent1"/>
                </a:solidFill>
                <a:cs typeface="Calibri"/>
              </a:rPr>
              <a:t>Things</a:t>
            </a:r>
            <a:r>
              <a:rPr lang="af-ZA" dirty="0">
                <a:solidFill>
                  <a:schemeClr val="accent1"/>
                </a:solidFill>
                <a:cs typeface="Calibri"/>
              </a:rPr>
              <a:t> (IOT)</a:t>
            </a:r>
            <a:endParaRPr lang="af-ZA">
              <a:solidFill>
                <a:schemeClr val="accent1"/>
              </a:solidFill>
              <a:cs typeface="Calibri"/>
            </a:endParaRPr>
          </a:p>
        </p:txBody>
      </p:sp>
      <p:pic>
        <p:nvPicPr>
          <p:cNvPr id="2" name="Picture 2" descr="A picture containing transport, satellite&#10;&#10;Description automatically generated">
            <a:extLst>
              <a:ext uri="{FF2B5EF4-FFF2-40B4-BE49-F238E27FC236}">
                <a16:creationId xmlns:a16="http://schemas.microsoft.com/office/drawing/2014/main" id="{F8936B8F-C0C1-98A0-947A-D97E261C763D}"/>
              </a:ext>
            </a:extLst>
          </p:cNvPr>
          <p:cNvPicPr>
            <a:picLocks noChangeAspect="1"/>
          </p:cNvPicPr>
          <p:nvPr/>
        </p:nvPicPr>
        <p:blipFill>
          <a:blip r:embed="rId3"/>
          <a:stretch>
            <a:fillRect/>
          </a:stretch>
        </p:blipFill>
        <p:spPr>
          <a:xfrm>
            <a:off x="8213408" y="1863090"/>
            <a:ext cx="2630805" cy="2705100"/>
          </a:xfrm>
          <a:prstGeom prst="rect">
            <a:avLst/>
          </a:prstGeom>
        </p:spPr>
      </p:pic>
    </p:spTree>
    <p:extLst>
      <p:ext uri="{BB962C8B-B14F-4D97-AF65-F5344CB8AC3E}">
        <p14:creationId xmlns:p14="http://schemas.microsoft.com/office/powerpoint/2010/main" val="42729315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A picture containing person, male&#10;&#10;Description automatically generated">
            <a:extLst>
              <a:ext uri="{FF2B5EF4-FFF2-40B4-BE49-F238E27FC236}">
                <a16:creationId xmlns:a16="http://schemas.microsoft.com/office/drawing/2014/main" id="{86766F80-BBE0-6C93-0C11-C00BD5B03BA6}"/>
              </a:ext>
            </a:extLst>
          </p:cNvPr>
          <p:cNvPicPr>
            <a:picLocks noChangeAspect="1"/>
          </p:cNvPicPr>
          <p:nvPr/>
        </p:nvPicPr>
        <p:blipFill rotWithShape="1">
          <a:blip r:embed="rId2"/>
          <a:srcRect l="2712" r="59" b="-126"/>
          <a:stretch/>
        </p:blipFill>
        <p:spPr>
          <a:xfrm>
            <a:off x="1015551" y="539785"/>
            <a:ext cx="11118507" cy="5367094"/>
          </a:xfrm>
          <a:prstGeom prst="rect">
            <a:avLst/>
          </a:prstGeom>
        </p:spPr>
      </p:pic>
      <p:sp>
        <p:nvSpPr>
          <p:cNvPr id="6" name="Title 2">
            <a:extLst>
              <a:ext uri="{FF2B5EF4-FFF2-40B4-BE49-F238E27FC236}">
                <a16:creationId xmlns:a16="http://schemas.microsoft.com/office/drawing/2014/main" id="{A83D389D-73E3-3F8F-F792-08C54560C29C}"/>
              </a:ext>
            </a:extLst>
          </p:cNvPr>
          <p:cNvSpPr>
            <a:spLocks noGrp="1"/>
          </p:cNvSpPr>
          <p:nvPr/>
        </p:nvSpPr>
        <p:spPr>
          <a:xfrm>
            <a:off x="1103975" y="2612663"/>
            <a:ext cx="2686013" cy="1212025"/>
          </a:xfrm>
          <a:prstGeom prst="rect">
            <a:avLst/>
          </a:prstGeom>
          <a:noFill/>
        </p:spPr>
        <p:txBody>
          <a:bodyPr vert="horz" lIns="91440" tIns="45720" rIns="91440" bIns="45720" rtlCol="0" anchor="ctr">
            <a:normAutofit/>
          </a:bodyPr>
          <a:lstStyle>
            <a:lvl1pPr algn="l" defTabSz="914400" rtl="0" eaLnBrk="1" latinLnBrk="0" hangingPunct="1">
              <a:lnSpc>
                <a:spcPct val="90000"/>
              </a:lnSpc>
              <a:spcBef>
                <a:spcPct val="0"/>
              </a:spcBef>
              <a:buNone/>
              <a:defRPr sz="3200" b="1" kern="1200">
                <a:solidFill>
                  <a:schemeClr val="bg1"/>
                </a:solidFill>
                <a:latin typeface="+mn-lt"/>
                <a:ea typeface="+mj-ea"/>
                <a:cs typeface="+mj-cs"/>
              </a:defRPr>
            </a:lvl1pPr>
          </a:lstStyle>
          <a:p>
            <a:r>
              <a:rPr lang="af-ZA" dirty="0" err="1">
                <a:solidFill>
                  <a:schemeClr val="accent1"/>
                </a:solidFill>
                <a:ea typeface="+mn-lt"/>
                <a:cs typeface="+mn-lt"/>
              </a:rPr>
              <a:t>What</a:t>
            </a:r>
            <a:r>
              <a:rPr lang="af-ZA" dirty="0">
                <a:solidFill>
                  <a:schemeClr val="accent1"/>
                </a:solidFill>
                <a:ea typeface="+mn-lt"/>
                <a:cs typeface="+mn-lt"/>
              </a:rPr>
              <a:t> is</a:t>
            </a:r>
          </a:p>
          <a:p>
            <a:r>
              <a:rPr lang="af-ZA" dirty="0" err="1">
                <a:solidFill>
                  <a:schemeClr val="accent1"/>
                </a:solidFill>
                <a:cs typeface="Calibri"/>
              </a:rPr>
              <a:t>Metaverse</a:t>
            </a:r>
            <a:r>
              <a:rPr lang="af-ZA" dirty="0">
                <a:solidFill>
                  <a:schemeClr val="accent1"/>
                </a:solidFill>
                <a:cs typeface="Calibri"/>
              </a:rPr>
              <a:t>?</a:t>
            </a:r>
            <a:r>
              <a:rPr lang="af-ZA" dirty="0">
                <a:cs typeface="Calibri"/>
              </a:rPr>
              <a:t>?</a:t>
            </a:r>
          </a:p>
        </p:txBody>
      </p:sp>
    </p:spTree>
    <p:extLst>
      <p:ext uri="{BB962C8B-B14F-4D97-AF65-F5344CB8AC3E}">
        <p14:creationId xmlns:p14="http://schemas.microsoft.com/office/powerpoint/2010/main" val="6919255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Internet of Things (IOT)</a:t>
            </a:r>
          </a:p>
        </p:txBody>
      </p:sp>
      <p:sp>
        <p:nvSpPr>
          <p:cNvPr id="3" name="Content Placeholder 1">
            <a:extLst>
              <a:ext uri="{FF2B5EF4-FFF2-40B4-BE49-F238E27FC236}">
                <a16:creationId xmlns:a16="http://schemas.microsoft.com/office/drawing/2014/main" id="{EB874853-FE28-06EC-B1E3-033FB9366ABD}"/>
              </a:ext>
            </a:extLst>
          </p:cNvPr>
          <p:cNvSpPr txBox="1">
            <a:spLocks/>
          </p:cNvSpPr>
          <p:nvPr/>
        </p:nvSpPr>
        <p:spPr>
          <a:xfrm>
            <a:off x="505324" y="957943"/>
            <a:ext cx="10955156" cy="5087481"/>
          </a:xfrm>
          <a:prstGeom prst="rect">
            <a:avLst/>
          </a:prstGeom>
        </p:spPr>
        <p:txBody>
          <a:bodyPr vert="horz" lIns="91440" tIns="45720" rIns="91440" bIns="45720" rtlCol="0" anchor="t">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Arial,Sans-Serif"/>
              <a:buChar char="•"/>
            </a:pPr>
            <a:r>
              <a:rPr lang="en-IN" sz="2000" dirty="0">
                <a:ea typeface="+mn-lt"/>
                <a:cs typeface="+mn-lt"/>
              </a:rPr>
              <a:t>The Internet of Things (IoT) is a term used to describe the digitally connected universe of everyday physical devices. These devices are embedded with internet connectivity, sensors and other hardware that allow communication.</a:t>
            </a:r>
            <a:endParaRPr lang="en-US" sz="2000" dirty="0">
              <a:ea typeface="+mn-lt"/>
              <a:cs typeface="+mn-lt"/>
            </a:endParaRPr>
          </a:p>
          <a:p>
            <a:pPr marL="342900" indent="-342900">
              <a:lnSpc>
                <a:spcPct val="150000"/>
              </a:lnSpc>
              <a:buFont typeface="Arial,Sans-Serif"/>
              <a:buChar char="•"/>
            </a:pPr>
            <a:r>
              <a:rPr lang="en-IN" sz="2000" dirty="0">
                <a:ea typeface="+mn-lt"/>
                <a:cs typeface="+mn-lt"/>
              </a:rPr>
              <a:t>Furthermore, in the Metaverse, the major role of IoT is to collect and share data from the real world.</a:t>
            </a:r>
            <a:endParaRPr lang="en-US" sz="2000" dirty="0">
              <a:ea typeface="+mn-lt"/>
              <a:cs typeface="+mn-lt"/>
            </a:endParaRPr>
          </a:p>
          <a:p>
            <a:pPr marL="342900" indent="-342900">
              <a:lnSpc>
                <a:spcPct val="150000"/>
              </a:lnSpc>
              <a:buFont typeface="Arial,Sans-Serif"/>
              <a:buChar char="•"/>
            </a:pPr>
            <a:r>
              <a:rPr lang="en-IN" sz="2000" dirty="0">
                <a:ea typeface="+mn-lt"/>
                <a:cs typeface="+mn-lt"/>
              </a:rPr>
              <a:t> IoT can also connect millions of devices and consumers because Metaverse is a smartphone and modern user platform.</a:t>
            </a:r>
            <a:endParaRPr lang="en-US" sz="2000" dirty="0">
              <a:ea typeface="+mn-lt"/>
              <a:cs typeface="+mn-lt"/>
            </a:endParaRPr>
          </a:p>
          <a:p>
            <a:pPr marL="285750" indent="-285750">
              <a:lnSpc>
                <a:spcPct val="150000"/>
              </a:lnSpc>
              <a:buFont typeface="Arial,Sans-Serif"/>
              <a:buChar char="•"/>
            </a:pPr>
            <a:r>
              <a:rPr lang="en-IN" sz="2000" dirty="0">
                <a:ea typeface="+mn-lt"/>
                <a:cs typeface="+mn-lt"/>
              </a:rPr>
              <a:t>As a result, it broadens the scope of real-time simulations within the Metaverse and promotes the use of Augmented Reality.</a:t>
            </a:r>
          </a:p>
          <a:p>
            <a:pPr marL="285750" indent="-285750">
              <a:lnSpc>
                <a:spcPct val="170000"/>
              </a:lnSpc>
              <a:buFont typeface="Arial,Sans-Serif"/>
              <a:buChar char="•"/>
            </a:pPr>
            <a:endParaRPr lang="en-IN" sz="2000" dirty="0">
              <a:ea typeface="+mn-lt"/>
              <a:cs typeface="+mn-lt"/>
            </a:endParaRPr>
          </a:p>
          <a:p>
            <a:pPr marL="342900" indent="-342900">
              <a:lnSpc>
                <a:spcPct val="150000"/>
              </a:lnSpc>
              <a:buFont typeface="Arial"/>
              <a:buChar char="•"/>
            </a:pPr>
            <a:endParaRPr lang="en-IN" sz="2000" dirty="0">
              <a:ea typeface="+mn-lt"/>
              <a:cs typeface="+mn-lt"/>
            </a:endParaRPr>
          </a:p>
        </p:txBody>
      </p:sp>
    </p:spTree>
    <p:extLst>
      <p:ext uri="{BB962C8B-B14F-4D97-AF65-F5344CB8AC3E}">
        <p14:creationId xmlns:p14="http://schemas.microsoft.com/office/powerpoint/2010/main" val="32986614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Internet of Things (IOT)</a:t>
            </a:r>
          </a:p>
        </p:txBody>
      </p:sp>
      <p:sp>
        <p:nvSpPr>
          <p:cNvPr id="3" name="Content Placeholder 1">
            <a:extLst>
              <a:ext uri="{FF2B5EF4-FFF2-40B4-BE49-F238E27FC236}">
                <a16:creationId xmlns:a16="http://schemas.microsoft.com/office/drawing/2014/main" id="{EB874853-FE28-06EC-B1E3-033FB9366ABD}"/>
              </a:ext>
            </a:extLst>
          </p:cNvPr>
          <p:cNvSpPr txBox="1">
            <a:spLocks/>
          </p:cNvSpPr>
          <p:nvPr/>
        </p:nvSpPr>
        <p:spPr>
          <a:xfrm>
            <a:off x="505324" y="957943"/>
            <a:ext cx="10955156" cy="5087481"/>
          </a:xfrm>
          <a:prstGeom prst="rect">
            <a:avLst/>
          </a:prstGeom>
        </p:spPr>
        <p:txBody>
          <a:bodyPr vert="horz" lIns="91440" tIns="45720" rIns="91440" bIns="45720" rtlCol="0" anchor="t">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57200" indent="-457200">
              <a:lnSpc>
                <a:spcPct val="150000"/>
              </a:lnSpc>
              <a:buAutoNum type="arabicPeriod"/>
            </a:pPr>
            <a:r>
              <a:rPr lang="en-IN" sz="2000">
                <a:ea typeface="+mn-lt"/>
                <a:cs typeface="+mn-lt"/>
              </a:rPr>
              <a:t>Smart switches that talk to smartphones</a:t>
            </a:r>
          </a:p>
          <a:p>
            <a:pPr marL="457200" indent="-457200">
              <a:lnSpc>
                <a:spcPct val="150000"/>
              </a:lnSpc>
              <a:buAutoNum type="arabicPeriod"/>
            </a:pPr>
            <a:r>
              <a:rPr lang="en-IN" sz="2000">
                <a:ea typeface="+mn-lt"/>
                <a:cs typeface="+mn-lt"/>
              </a:rPr>
              <a:t>Smart TVs playing videos from a laptop.</a:t>
            </a:r>
          </a:p>
          <a:p>
            <a:pPr marL="457200" indent="-457200">
              <a:lnSpc>
                <a:spcPct val="150000"/>
              </a:lnSpc>
              <a:buAutoNum type="arabicPeriod"/>
            </a:pPr>
            <a:r>
              <a:rPr lang="en-IN" sz="2000">
                <a:ea typeface="+mn-lt"/>
                <a:cs typeface="+mn-lt"/>
              </a:rPr>
              <a:t>Smart thermostats that sync with smartwatch.</a:t>
            </a:r>
          </a:p>
          <a:p>
            <a:pPr marL="457200" indent="-457200">
              <a:lnSpc>
                <a:spcPct val="150000"/>
              </a:lnSpc>
              <a:buAutoNum type="arabicPeriod"/>
            </a:pPr>
            <a:r>
              <a:rPr lang="en-IN" sz="2000">
                <a:ea typeface="+mn-lt"/>
                <a:cs typeface="+mn-lt"/>
              </a:rPr>
              <a:t>Connect appliances</a:t>
            </a:r>
            <a:endParaRPr lang="en-IN">
              <a:ea typeface="+mn-lt"/>
              <a:cs typeface="+mn-lt"/>
            </a:endParaRPr>
          </a:p>
          <a:p>
            <a:pPr marL="457200" indent="-457200">
              <a:lnSpc>
                <a:spcPct val="150000"/>
              </a:lnSpc>
              <a:buAutoNum type="arabicPeriod"/>
            </a:pPr>
            <a:r>
              <a:rPr lang="en-IN" sz="2000">
                <a:ea typeface="+mn-lt"/>
                <a:cs typeface="+mn-lt"/>
              </a:rPr>
              <a:t>Smart home security systems</a:t>
            </a:r>
            <a:endParaRPr lang="en-IN">
              <a:ea typeface="+mn-lt"/>
              <a:cs typeface="+mn-lt"/>
            </a:endParaRPr>
          </a:p>
          <a:p>
            <a:pPr marL="457200" indent="-457200">
              <a:lnSpc>
                <a:spcPct val="150000"/>
              </a:lnSpc>
              <a:buAutoNum type="arabicPeriod"/>
            </a:pPr>
            <a:r>
              <a:rPr lang="en-IN" sz="2000">
                <a:ea typeface="+mn-lt"/>
                <a:cs typeface="+mn-lt"/>
              </a:rPr>
              <a:t>Autonomous farming equipment</a:t>
            </a:r>
            <a:endParaRPr lang="en-IN">
              <a:ea typeface="+mn-lt"/>
              <a:cs typeface="+mn-lt"/>
            </a:endParaRPr>
          </a:p>
          <a:p>
            <a:pPr marL="457200" indent="-457200">
              <a:lnSpc>
                <a:spcPct val="150000"/>
              </a:lnSpc>
              <a:buAutoNum type="arabicPeriod"/>
            </a:pPr>
            <a:r>
              <a:rPr lang="en-IN" sz="2000">
                <a:ea typeface="+mn-lt"/>
                <a:cs typeface="+mn-lt"/>
              </a:rPr>
              <a:t>Wearable health monitors</a:t>
            </a:r>
            <a:endParaRPr lang="en-IN">
              <a:ea typeface="+mn-lt"/>
              <a:cs typeface="+mn-lt"/>
            </a:endParaRPr>
          </a:p>
          <a:p>
            <a:pPr marL="457200" indent="-457200">
              <a:lnSpc>
                <a:spcPct val="150000"/>
              </a:lnSpc>
              <a:buAutoNum type="arabicPeriod"/>
            </a:pPr>
            <a:r>
              <a:rPr lang="en-IN" sz="2000">
                <a:ea typeface="+mn-lt"/>
                <a:cs typeface="+mn-lt"/>
              </a:rPr>
              <a:t>Smart factory equipment</a:t>
            </a:r>
            <a:endParaRPr lang="en-IN">
              <a:ea typeface="+mn-lt"/>
              <a:cs typeface="+mn-lt"/>
            </a:endParaRPr>
          </a:p>
          <a:p>
            <a:pPr marL="457200" indent="-457200">
              <a:lnSpc>
                <a:spcPct val="150000"/>
              </a:lnSpc>
              <a:buAutoNum type="arabicPeriod"/>
            </a:pPr>
            <a:r>
              <a:rPr lang="en-IN" sz="2000">
                <a:ea typeface="+mn-lt"/>
                <a:cs typeface="+mn-lt"/>
              </a:rPr>
              <a:t>Shipping container and logistics tracking</a:t>
            </a:r>
            <a:endParaRPr lang="en-IN">
              <a:cs typeface="Calibri" panose="020F0502020204030204"/>
            </a:endParaRPr>
          </a:p>
          <a:p>
            <a:pPr marL="457200" indent="-457200">
              <a:lnSpc>
                <a:spcPct val="150000"/>
              </a:lnSpc>
              <a:buAutoNum type="arabicPeriod"/>
            </a:pPr>
            <a:endParaRPr lang="en-IN" sz="2000">
              <a:ea typeface="+mn-lt"/>
              <a:cs typeface="+mn-lt"/>
            </a:endParaRPr>
          </a:p>
          <a:p>
            <a:pPr marL="285750" indent="-285750">
              <a:lnSpc>
                <a:spcPct val="170000"/>
              </a:lnSpc>
              <a:buFont typeface="Arial,Sans-Serif"/>
              <a:buChar char="•"/>
            </a:pPr>
            <a:endParaRPr lang="en-IN" sz="2000">
              <a:ea typeface="+mn-lt"/>
              <a:cs typeface="+mn-lt"/>
            </a:endParaRPr>
          </a:p>
          <a:p>
            <a:pPr marL="342900" indent="-342900">
              <a:lnSpc>
                <a:spcPct val="150000"/>
              </a:lnSpc>
              <a:buFont typeface="Arial"/>
              <a:buChar char="•"/>
            </a:pPr>
            <a:endParaRPr lang="en-IN" sz="2000">
              <a:ea typeface="+mn-lt"/>
              <a:cs typeface="+mn-lt"/>
            </a:endParaRPr>
          </a:p>
        </p:txBody>
      </p:sp>
      <p:sp>
        <p:nvSpPr>
          <p:cNvPr id="4" name="Rectangle 3">
            <a:extLst>
              <a:ext uri="{FF2B5EF4-FFF2-40B4-BE49-F238E27FC236}">
                <a16:creationId xmlns:a16="http://schemas.microsoft.com/office/drawing/2014/main" id="{8909B8B0-0318-7051-E206-85BBC3533A65}"/>
              </a:ext>
            </a:extLst>
          </p:cNvPr>
          <p:cNvSpPr/>
          <p:nvPr/>
        </p:nvSpPr>
        <p:spPr>
          <a:xfrm>
            <a:off x="7435184" y="1138930"/>
            <a:ext cx="3932463" cy="453798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GB"/>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a:p>
        </p:txBody>
      </p:sp>
      <p:pic>
        <p:nvPicPr>
          <p:cNvPr id="6" name="Picture 5" descr="A picture containing text&#10;&#10;Description automatically generated">
            <a:extLst>
              <a:ext uri="{FF2B5EF4-FFF2-40B4-BE49-F238E27FC236}">
                <a16:creationId xmlns:a16="http://schemas.microsoft.com/office/drawing/2014/main" id="{5CED3417-1D76-56B7-E96B-00C2E9B3DC41}"/>
              </a:ext>
            </a:extLst>
          </p:cNvPr>
          <p:cNvPicPr>
            <a:picLocks noChangeAspect="1"/>
          </p:cNvPicPr>
          <p:nvPr/>
        </p:nvPicPr>
        <p:blipFill rotWithShape="1">
          <a:blip r:embed="rId2"/>
          <a:srcRect l="17264" t="27251" r="17264" b="-487"/>
          <a:stretch/>
        </p:blipFill>
        <p:spPr>
          <a:xfrm>
            <a:off x="7520910" y="2169871"/>
            <a:ext cx="3729253" cy="2280920"/>
          </a:xfrm>
          <a:prstGeom prst="rect">
            <a:avLst/>
          </a:prstGeom>
        </p:spPr>
      </p:pic>
    </p:spTree>
    <p:extLst>
      <p:ext uri="{BB962C8B-B14F-4D97-AF65-F5344CB8AC3E}">
        <p14:creationId xmlns:p14="http://schemas.microsoft.com/office/powerpoint/2010/main" val="317828927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86766F80-BBE0-6C93-0C11-C00BD5B03BA6}"/>
              </a:ext>
            </a:extLst>
          </p:cNvPr>
          <p:cNvPicPr>
            <a:picLocks noChangeAspect="1"/>
          </p:cNvPicPr>
          <p:nvPr/>
        </p:nvPicPr>
        <p:blipFill rotWithShape="1">
          <a:blip r:embed="rId2"/>
          <a:srcRect l="661" r="661"/>
          <a:stretch/>
        </p:blipFill>
        <p:spPr>
          <a:xfrm>
            <a:off x="255776" y="768385"/>
            <a:ext cx="11686225" cy="5551286"/>
          </a:xfrm>
          <a:prstGeom prst="rect">
            <a:avLst/>
          </a:prstGeom>
        </p:spPr>
      </p:pic>
      <p:sp>
        <p:nvSpPr>
          <p:cNvPr id="6" name="Title 2">
            <a:extLst>
              <a:ext uri="{FF2B5EF4-FFF2-40B4-BE49-F238E27FC236}">
                <a16:creationId xmlns:a16="http://schemas.microsoft.com/office/drawing/2014/main" id="{A83D389D-73E3-3F8F-F792-08C54560C29C}"/>
              </a:ext>
            </a:extLst>
          </p:cNvPr>
          <p:cNvSpPr>
            <a:spLocks noGrp="1"/>
          </p:cNvSpPr>
          <p:nvPr/>
        </p:nvSpPr>
        <p:spPr>
          <a:xfrm>
            <a:off x="1103975" y="2612663"/>
            <a:ext cx="3764951" cy="1212025"/>
          </a:xfrm>
          <a:prstGeom prst="rect">
            <a:avLst/>
          </a:prstGeom>
          <a:noFill/>
        </p:spPr>
        <p:txBody>
          <a:bodyPr vert="horz" lIns="91440" tIns="45720" rIns="91440" bIns="45720" rtlCol="0" anchor="ctr">
            <a:normAutofit/>
          </a:bodyPr>
          <a:lstStyle>
            <a:lvl1pPr algn="l" defTabSz="914400" rtl="0" eaLnBrk="1" latinLnBrk="0" hangingPunct="1">
              <a:lnSpc>
                <a:spcPct val="90000"/>
              </a:lnSpc>
              <a:spcBef>
                <a:spcPct val="0"/>
              </a:spcBef>
              <a:buNone/>
              <a:defRPr sz="3200" b="1" kern="1200">
                <a:solidFill>
                  <a:schemeClr val="bg1"/>
                </a:solidFill>
                <a:latin typeface="+mn-lt"/>
                <a:ea typeface="+mj-ea"/>
                <a:cs typeface="+mj-cs"/>
              </a:defRPr>
            </a:lvl1pPr>
          </a:lstStyle>
          <a:p>
            <a:r>
              <a:rPr lang="af-ZA" dirty="0" err="1">
                <a:solidFill>
                  <a:schemeClr val="accent1"/>
                </a:solidFill>
                <a:ea typeface="+mn-lt"/>
                <a:cs typeface="+mn-lt"/>
              </a:rPr>
              <a:t>Fitness</a:t>
            </a:r>
            <a:r>
              <a:rPr lang="af-ZA" dirty="0">
                <a:solidFill>
                  <a:schemeClr val="accent1"/>
                </a:solidFill>
                <a:ea typeface="+mn-lt"/>
                <a:cs typeface="+mn-lt"/>
              </a:rPr>
              <a:t> </a:t>
            </a:r>
            <a:r>
              <a:rPr lang="af-ZA" dirty="0" err="1">
                <a:solidFill>
                  <a:schemeClr val="accent1"/>
                </a:solidFill>
                <a:ea typeface="+mn-lt"/>
                <a:cs typeface="+mn-lt"/>
              </a:rPr>
              <a:t>Metaverse</a:t>
            </a:r>
            <a:endParaRPr lang="en-US" dirty="0" err="1">
              <a:solidFill>
                <a:schemeClr val="accent1"/>
              </a:solidFill>
            </a:endParaRPr>
          </a:p>
        </p:txBody>
      </p:sp>
    </p:spTree>
    <p:extLst>
      <p:ext uri="{BB962C8B-B14F-4D97-AF65-F5344CB8AC3E}">
        <p14:creationId xmlns:p14="http://schemas.microsoft.com/office/powerpoint/2010/main" val="229214289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solidFill>
                  <a:schemeClr val="accent1"/>
                </a:solidFill>
                <a:ea typeface="+mn-lt"/>
                <a:cs typeface="+mn-lt"/>
              </a:rPr>
              <a:t>Fitness Metaverse</a:t>
            </a:r>
            <a:endParaRPr lang="en-US" dirty="0">
              <a:solidFill>
                <a:schemeClr val="accent1"/>
              </a:solidFill>
            </a:endParaRPr>
          </a:p>
        </p:txBody>
      </p:sp>
      <p:sp>
        <p:nvSpPr>
          <p:cNvPr id="3" name="Content Placeholder 1">
            <a:extLst>
              <a:ext uri="{FF2B5EF4-FFF2-40B4-BE49-F238E27FC236}">
                <a16:creationId xmlns:a16="http://schemas.microsoft.com/office/drawing/2014/main" id="{EB874853-FE28-06EC-B1E3-033FB9366ABD}"/>
              </a:ext>
            </a:extLst>
          </p:cNvPr>
          <p:cNvSpPr txBox="1">
            <a:spLocks/>
          </p:cNvSpPr>
          <p:nvPr/>
        </p:nvSpPr>
        <p:spPr>
          <a:xfrm>
            <a:off x="505324" y="957943"/>
            <a:ext cx="6733811" cy="5087481"/>
          </a:xfrm>
          <a:prstGeom prst="rect">
            <a:avLst/>
          </a:prstGeom>
        </p:spPr>
        <p:txBody>
          <a:bodyPr vert="horz" lIns="91440" tIns="45720" rIns="91440" bIns="45720" rtlCol="0" anchor="t">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buFont typeface="Arial"/>
              <a:buChar char="•"/>
            </a:pPr>
            <a:r>
              <a:rPr lang="en-US" sz="2000" dirty="0">
                <a:ea typeface="+mn-lt"/>
                <a:cs typeface="+mn-lt"/>
              </a:rPr>
              <a:t>  In the future, the benefits of metaverse for the fitness industry will be immense as it will help in ensuring that fitness organizations can connect with new audiences. Furthermore, it will also help in ensuring that the fitness clubs can help the people to better adapt to their hybrid models as the metaverse experience will help people experience real-life workout sessions.</a:t>
            </a:r>
          </a:p>
        </p:txBody>
      </p:sp>
      <p:pic>
        <p:nvPicPr>
          <p:cNvPr id="4" name="Picture 4" descr="A picture containing text, sport&#10;&#10;Description automatically generated">
            <a:extLst>
              <a:ext uri="{FF2B5EF4-FFF2-40B4-BE49-F238E27FC236}">
                <a16:creationId xmlns:a16="http://schemas.microsoft.com/office/drawing/2014/main" id="{21ECC847-026D-BF5D-7EB7-5138BBD90271}"/>
              </a:ext>
            </a:extLst>
          </p:cNvPr>
          <p:cNvPicPr>
            <a:picLocks noChangeAspect="1"/>
          </p:cNvPicPr>
          <p:nvPr/>
        </p:nvPicPr>
        <p:blipFill>
          <a:blip r:embed="rId2"/>
          <a:stretch>
            <a:fillRect/>
          </a:stretch>
        </p:blipFill>
        <p:spPr>
          <a:xfrm>
            <a:off x="7556612" y="1630212"/>
            <a:ext cx="4114800" cy="2689212"/>
          </a:xfrm>
          <a:prstGeom prst="rect">
            <a:avLst/>
          </a:prstGeom>
        </p:spPr>
      </p:pic>
    </p:spTree>
    <p:extLst>
      <p:ext uri="{BB962C8B-B14F-4D97-AF65-F5344CB8AC3E}">
        <p14:creationId xmlns:p14="http://schemas.microsoft.com/office/powerpoint/2010/main" val="89950705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1"/>
                </a:solidFill>
              </a:rPr>
              <a:t>How</a:t>
            </a:r>
            <a:r>
              <a:rPr lang="en-US" dirty="0">
                <a:solidFill>
                  <a:schemeClr val="accent1"/>
                </a:solidFill>
                <a:ea typeface="+mn-lt"/>
                <a:cs typeface="+mn-lt"/>
              </a:rPr>
              <a:t> will Metaverse Impact Fitness Industry?</a:t>
            </a:r>
          </a:p>
        </p:txBody>
      </p:sp>
      <p:sp>
        <p:nvSpPr>
          <p:cNvPr id="3" name="Content Placeholder 1">
            <a:extLst>
              <a:ext uri="{FF2B5EF4-FFF2-40B4-BE49-F238E27FC236}">
                <a16:creationId xmlns:a16="http://schemas.microsoft.com/office/drawing/2014/main" id="{EB874853-FE28-06EC-B1E3-033FB9366ABD}"/>
              </a:ext>
            </a:extLst>
          </p:cNvPr>
          <p:cNvSpPr txBox="1">
            <a:spLocks/>
          </p:cNvSpPr>
          <p:nvPr/>
        </p:nvSpPr>
        <p:spPr>
          <a:xfrm>
            <a:off x="505324" y="957943"/>
            <a:ext cx="10955156" cy="5087481"/>
          </a:xfrm>
          <a:prstGeom prst="rect">
            <a:avLst/>
          </a:prstGeom>
        </p:spPr>
        <p:txBody>
          <a:bodyPr vert="horz" lIns="91440" tIns="45720" rIns="91440" bIns="45720" rtlCol="0" anchor="t">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Arial"/>
              <a:buChar char="•"/>
            </a:pPr>
            <a:r>
              <a:rPr lang="en-IN" sz="2000" dirty="0">
                <a:ea typeface="+mn-lt"/>
                <a:cs typeface="+mn-lt"/>
              </a:rPr>
              <a:t> </a:t>
            </a:r>
            <a:r>
              <a:rPr lang="en-US" sz="2000" dirty="0">
                <a:ea typeface="+mn-lt"/>
                <a:cs typeface="+mn-lt"/>
              </a:rPr>
              <a:t>The virtual-reality fitness space like gyms/fitness studios will enable fitness enthusiasts to interact with a computer-generated environment which will comprise of virtual trainers. This will help people in acquiring easy access to gyms from the ease of their homes. While this is even possible today, but with the application of metaverse it will help the fitness enthusiasts to gain a more enhanced virtual experience wherein the environment will appear to be nothing less than real.</a:t>
            </a:r>
            <a:endParaRPr lang="en-US" dirty="0">
              <a:ea typeface="+mn-lt"/>
              <a:cs typeface="+mn-lt"/>
            </a:endParaRPr>
          </a:p>
          <a:p>
            <a:pPr marL="342900" indent="-342900">
              <a:lnSpc>
                <a:spcPct val="150000"/>
              </a:lnSpc>
              <a:buFont typeface="Arial"/>
              <a:buChar char="•"/>
            </a:pPr>
            <a:r>
              <a:rPr lang="en-US" sz="2000" dirty="0">
                <a:ea typeface="+mn-lt"/>
                <a:cs typeface="+mn-lt"/>
              </a:rPr>
              <a:t>The Metaverse Fitness will transport the users into the middle of a virtual gym/workout session. The VR vistas will then combine with music, exercises and instructions that will create an exhilarating experience for those who are part of the workout session. It will be an experience that will take the fitness industry to an all-new level of innovation.</a:t>
            </a:r>
            <a:endParaRPr lang="en-US">
              <a:ea typeface="+mn-lt"/>
              <a:cs typeface="+mn-lt"/>
            </a:endParaRPr>
          </a:p>
          <a:p>
            <a:pPr>
              <a:lnSpc>
                <a:spcPct val="150000"/>
              </a:lnSpc>
              <a:buFont typeface="Arial"/>
              <a:buChar char="•"/>
            </a:pPr>
            <a:endParaRPr lang="en-IN" sz="2000" dirty="0">
              <a:ea typeface="+mn-lt"/>
              <a:cs typeface="+mn-lt"/>
            </a:endParaRPr>
          </a:p>
          <a:p>
            <a:pPr>
              <a:lnSpc>
                <a:spcPct val="150000"/>
              </a:lnSpc>
              <a:buFont typeface="Arial"/>
              <a:buChar char="•"/>
            </a:pPr>
            <a:endParaRPr lang="en-IN" sz="2000" dirty="0">
              <a:ea typeface="+mn-lt"/>
              <a:cs typeface="+mn-lt"/>
            </a:endParaRPr>
          </a:p>
          <a:p>
            <a:pPr marL="285750" indent="-285750">
              <a:lnSpc>
                <a:spcPct val="170000"/>
              </a:lnSpc>
              <a:buFont typeface="Arial,Sans-Serif"/>
              <a:buChar char="•"/>
            </a:pPr>
            <a:endParaRPr lang="en-IN" sz="2000" dirty="0">
              <a:cs typeface="Calibri" panose="020F0502020204030204"/>
            </a:endParaRPr>
          </a:p>
          <a:p>
            <a:pPr marL="342900" indent="-342900">
              <a:lnSpc>
                <a:spcPct val="150000"/>
              </a:lnSpc>
              <a:buFont typeface="Arial"/>
              <a:buChar char="•"/>
            </a:pPr>
            <a:endParaRPr lang="en-IN" sz="2000" dirty="0">
              <a:cs typeface="Calibri" panose="020F0502020204030204"/>
            </a:endParaRPr>
          </a:p>
        </p:txBody>
      </p:sp>
    </p:spTree>
    <p:extLst>
      <p:ext uri="{BB962C8B-B14F-4D97-AF65-F5344CB8AC3E}">
        <p14:creationId xmlns:p14="http://schemas.microsoft.com/office/powerpoint/2010/main" val="229282942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1"/>
                </a:solidFill>
              </a:rPr>
              <a:t>How</a:t>
            </a:r>
            <a:r>
              <a:rPr lang="en-US" dirty="0">
                <a:solidFill>
                  <a:schemeClr val="accent1"/>
                </a:solidFill>
                <a:ea typeface="+mn-lt"/>
                <a:cs typeface="+mn-lt"/>
              </a:rPr>
              <a:t> will Metaverse Impact Fitness Industry?</a:t>
            </a:r>
          </a:p>
        </p:txBody>
      </p:sp>
      <p:sp>
        <p:nvSpPr>
          <p:cNvPr id="3" name="Content Placeholder 1">
            <a:extLst>
              <a:ext uri="{FF2B5EF4-FFF2-40B4-BE49-F238E27FC236}">
                <a16:creationId xmlns:a16="http://schemas.microsoft.com/office/drawing/2014/main" id="{EB874853-FE28-06EC-B1E3-033FB9366ABD}"/>
              </a:ext>
            </a:extLst>
          </p:cNvPr>
          <p:cNvSpPr txBox="1">
            <a:spLocks/>
          </p:cNvSpPr>
          <p:nvPr/>
        </p:nvSpPr>
        <p:spPr>
          <a:xfrm>
            <a:off x="505324" y="957943"/>
            <a:ext cx="10955156" cy="5087481"/>
          </a:xfrm>
          <a:prstGeom prst="rect">
            <a:avLst/>
          </a:prstGeom>
        </p:spPr>
        <p:txBody>
          <a:bodyPr vert="horz" lIns="91440" tIns="45720" rIns="91440" bIns="45720" rtlCol="0" anchor="t">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Arial,Sans-Serif"/>
              <a:buChar char="•"/>
            </a:pPr>
            <a:r>
              <a:rPr lang="en-US" sz="2000" dirty="0">
                <a:ea typeface="+mn-lt"/>
                <a:cs typeface="+mn-lt"/>
              </a:rPr>
              <a:t>People will focus more on workouts, as the new tech will be intriguing and will lead to high revenue generation in the fitness industry. It will also make fitness more accessible to all. In the coming years, metaverse will be the new parallel reality that will take over the world. Experiences that will be virtual but more personal will pave way for a world where gyms will travel to your homes.</a:t>
            </a:r>
            <a:endParaRPr lang="en-US" dirty="0">
              <a:ea typeface="+mn-lt"/>
              <a:cs typeface="+mn-lt"/>
            </a:endParaRPr>
          </a:p>
          <a:p>
            <a:pPr marL="342900" indent="-342900">
              <a:lnSpc>
                <a:spcPct val="150000"/>
              </a:lnSpc>
              <a:buFont typeface="Arial,Sans-Serif"/>
              <a:buChar char="•"/>
            </a:pPr>
            <a:r>
              <a:rPr lang="en-US" sz="2000" dirty="0">
                <a:ea typeface="+mn-lt"/>
                <a:cs typeface="+mn-lt"/>
              </a:rPr>
              <a:t>The Metaverse will allow for more people to exercise, in more places and at their own pace. Man on sports court wearing VR headset. The Metaverse is a virtual reality platform that allows you to interact with other users and experience life as an avatar. With the Metaverse, you can run on a treadmill while interacting with friends who are also using their avatars to jog next to you. You could even play basketball against another team of avatars. The possibilities are endless when it comes to this new technology.</a:t>
            </a:r>
            <a:endParaRPr lang="en-US">
              <a:ea typeface="+mn-lt"/>
              <a:cs typeface="+mn-lt"/>
            </a:endParaRPr>
          </a:p>
          <a:p>
            <a:pPr>
              <a:lnSpc>
                <a:spcPct val="150000"/>
              </a:lnSpc>
              <a:buFont typeface="Arial"/>
              <a:buChar char="•"/>
            </a:pPr>
            <a:endParaRPr lang="en-IN" sz="2000" dirty="0">
              <a:ea typeface="+mn-lt"/>
              <a:cs typeface="+mn-lt"/>
            </a:endParaRPr>
          </a:p>
          <a:p>
            <a:pPr>
              <a:lnSpc>
                <a:spcPct val="150000"/>
              </a:lnSpc>
              <a:buFont typeface="Arial"/>
              <a:buChar char="•"/>
            </a:pPr>
            <a:endParaRPr lang="en-IN" sz="2000" dirty="0">
              <a:ea typeface="+mn-lt"/>
              <a:cs typeface="+mn-lt"/>
            </a:endParaRPr>
          </a:p>
          <a:p>
            <a:pPr marL="285750" indent="-285750">
              <a:lnSpc>
                <a:spcPct val="170000"/>
              </a:lnSpc>
              <a:buFont typeface="Arial,Sans-Serif"/>
              <a:buChar char="•"/>
            </a:pPr>
            <a:endParaRPr lang="en-IN" sz="2000" dirty="0">
              <a:cs typeface="Calibri" panose="020F0502020204030204"/>
            </a:endParaRPr>
          </a:p>
          <a:p>
            <a:pPr marL="342900" indent="-342900">
              <a:lnSpc>
                <a:spcPct val="150000"/>
              </a:lnSpc>
              <a:buFont typeface="Arial"/>
              <a:buChar char="•"/>
            </a:pPr>
            <a:endParaRPr lang="en-IN" sz="2000" dirty="0">
              <a:cs typeface="Calibri" panose="020F0502020204030204"/>
            </a:endParaRPr>
          </a:p>
        </p:txBody>
      </p:sp>
    </p:spTree>
    <p:extLst>
      <p:ext uri="{BB962C8B-B14F-4D97-AF65-F5344CB8AC3E}">
        <p14:creationId xmlns:p14="http://schemas.microsoft.com/office/powerpoint/2010/main" val="314355526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1"/>
                </a:solidFill>
                <a:ea typeface="+mn-lt"/>
                <a:cs typeface="+mn-lt"/>
              </a:rPr>
              <a:t>How Does Exercising in the Metaverse Work?</a:t>
            </a:r>
            <a:endParaRPr lang="en-IN" b="0" dirty="0">
              <a:solidFill>
                <a:schemeClr val="accent1"/>
              </a:solidFill>
              <a:ea typeface="+mn-lt"/>
              <a:cs typeface="+mn-lt"/>
            </a:endParaRPr>
          </a:p>
        </p:txBody>
      </p:sp>
      <p:sp>
        <p:nvSpPr>
          <p:cNvPr id="3" name="Content Placeholder 1">
            <a:extLst>
              <a:ext uri="{FF2B5EF4-FFF2-40B4-BE49-F238E27FC236}">
                <a16:creationId xmlns:a16="http://schemas.microsoft.com/office/drawing/2014/main" id="{EB874853-FE28-06EC-B1E3-033FB9366ABD}"/>
              </a:ext>
            </a:extLst>
          </p:cNvPr>
          <p:cNvSpPr txBox="1">
            <a:spLocks/>
          </p:cNvSpPr>
          <p:nvPr/>
        </p:nvSpPr>
        <p:spPr>
          <a:xfrm>
            <a:off x="505324" y="957943"/>
            <a:ext cx="6733811" cy="5087481"/>
          </a:xfrm>
          <a:prstGeom prst="rect">
            <a:avLst/>
          </a:prstGeom>
        </p:spPr>
        <p:txBody>
          <a:bodyPr vert="horz" lIns="91440" tIns="45720" rIns="91440" bIns="45720" rtlCol="0" anchor="t">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Arial,Sans-Serif"/>
              <a:buChar char="•"/>
            </a:pPr>
            <a:r>
              <a:rPr lang="en-US" sz="2000" dirty="0">
                <a:ea typeface="+mn-lt"/>
                <a:cs typeface="+mn-lt"/>
              </a:rPr>
              <a:t>Exercise in the Metaverse can take place in a variety of locations – indoors or outdoors – depending on what type of exercise you’re doing.</a:t>
            </a:r>
          </a:p>
          <a:p>
            <a:pPr marL="342900" indent="-342900">
              <a:lnSpc>
                <a:spcPct val="150000"/>
              </a:lnSpc>
              <a:buFont typeface="Arial,Sans-Serif"/>
              <a:buChar char="•"/>
            </a:pPr>
            <a:r>
              <a:rPr lang="en-US" sz="2000" dirty="0">
                <a:ea typeface="+mn-lt"/>
                <a:cs typeface="+mn-lt"/>
              </a:rPr>
              <a:t>If you are performing an activity that requires space (e.g., running elsewhere that a treadmill), then it will take place outside of your home or gym location; if not (i.e., weightlifting), then it will occur indoors at your home or gym location</a:t>
            </a:r>
          </a:p>
          <a:p>
            <a:pPr>
              <a:lnSpc>
                <a:spcPct val="150000"/>
              </a:lnSpc>
              <a:buFont typeface="Arial"/>
              <a:buChar char="•"/>
            </a:pPr>
            <a:endParaRPr lang="en-US" sz="2000" dirty="0">
              <a:ea typeface="+mn-lt"/>
              <a:cs typeface="+mn-lt"/>
            </a:endParaRPr>
          </a:p>
        </p:txBody>
      </p:sp>
      <p:pic>
        <p:nvPicPr>
          <p:cNvPr id="5" name="Picture 5">
            <a:extLst>
              <a:ext uri="{FF2B5EF4-FFF2-40B4-BE49-F238E27FC236}">
                <a16:creationId xmlns:a16="http://schemas.microsoft.com/office/drawing/2014/main" id="{E380EE06-3005-51FB-A5B6-42E2991B0B7E}"/>
              </a:ext>
            </a:extLst>
          </p:cNvPr>
          <p:cNvPicPr>
            <a:picLocks noChangeAspect="1"/>
          </p:cNvPicPr>
          <p:nvPr/>
        </p:nvPicPr>
        <p:blipFill>
          <a:blip r:embed="rId2"/>
          <a:stretch>
            <a:fillRect/>
          </a:stretch>
        </p:blipFill>
        <p:spPr>
          <a:xfrm>
            <a:off x="7313851" y="1578537"/>
            <a:ext cx="4361607" cy="2446660"/>
          </a:xfrm>
          <a:prstGeom prst="rect">
            <a:avLst/>
          </a:prstGeom>
        </p:spPr>
      </p:pic>
    </p:spTree>
    <p:extLst>
      <p:ext uri="{BB962C8B-B14F-4D97-AF65-F5344CB8AC3E}">
        <p14:creationId xmlns:p14="http://schemas.microsoft.com/office/powerpoint/2010/main" val="153615779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1"/>
                </a:solidFill>
                <a:ea typeface="+mn-lt"/>
                <a:cs typeface="+mn-lt"/>
              </a:rPr>
              <a:t>Fitness Activities in Metaverse</a:t>
            </a:r>
          </a:p>
        </p:txBody>
      </p:sp>
      <p:sp>
        <p:nvSpPr>
          <p:cNvPr id="3" name="Content Placeholder 1">
            <a:extLst>
              <a:ext uri="{FF2B5EF4-FFF2-40B4-BE49-F238E27FC236}">
                <a16:creationId xmlns:a16="http://schemas.microsoft.com/office/drawing/2014/main" id="{EB874853-FE28-06EC-B1E3-033FB9366ABD}"/>
              </a:ext>
            </a:extLst>
          </p:cNvPr>
          <p:cNvSpPr txBox="1">
            <a:spLocks/>
          </p:cNvSpPr>
          <p:nvPr/>
        </p:nvSpPr>
        <p:spPr>
          <a:xfrm>
            <a:off x="788545" y="957943"/>
            <a:ext cx="5142378" cy="569428"/>
          </a:xfrm>
          <a:prstGeom prst="rect">
            <a:avLst/>
          </a:prstGeom>
        </p:spPr>
        <p:txBody>
          <a:bodyPr vert="horz" lIns="91440" tIns="45720" rIns="91440" bIns="45720" rtlCol="0" anchor="t">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en-US" sz="2000" b="1" dirty="0">
                <a:cs typeface="Calibri" panose="020F0502020204030204"/>
              </a:rPr>
              <a:t>Treadmill</a:t>
            </a:r>
            <a:endParaRPr lang="en-US" b="1">
              <a:cs typeface="Calibri"/>
            </a:endParaRPr>
          </a:p>
        </p:txBody>
      </p:sp>
      <p:sp>
        <p:nvSpPr>
          <p:cNvPr id="4" name="Content Placeholder 1">
            <a:extLst>
              <a:ext uri="{FF2B5EF4-FFF2-40B4-BE49-F238E27FC236}">
                <a16:creationId xmlns:a16="http://schemas.microsoft.com/office/drawing/2014/main" id="{6867A5E1-1F37-15EC-DC3E-6766CFD8D0DE}"/>
              </a:ext>
            </a:extLst>
          </p:cNvPr>
          <p:cNvSpPr txBox="1">
            <a:spLocks/>
          </p:cNvSpPr>
          <p:nvPr/>
        </p:nvSpPr>
        <p:spPr>
          <a:xfrm>
            <a:off x="788543" y="1605306"/>
            <a:ext cx="5142378" cy="2767765"/>
          </a:xfrm>
          <a:prstGeom prst="rect">
            <a:avLst/>
          </a:prstGeom>
        </p:spPr>
        <p:txBody>
          <a:bodyPr vert="horz" lIns="91440" tIns="45720" rIns="91440" bIns="45720" rtlCol="0" anchor="t">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en-US" sz="2000" dirty="0">
                <a:ea typeface="+mn-lt"/>
                <a:cs typeface="+mn-lt"/>
              </a:rPr>
              <a:t>This device allows you to move around inside virtual spaces while being able to see yourself as if you were outside running on real pavement or grass.</a:t>
            </a:r>
            <a:endParaRPr lang="en-US"/>
          </a:p>
          <a:p>
            <a:pPr marL="285750" indent="-285750">
              <a:lnSpc>
                <a:spcPct val="150000"/>
              </a:lnSpc>
              <a:buFont typeface="Arial"/>
              <a:buChar char="•"/>
            </a:pPr>
            <a:endParaRPr lang="en-US" sz="2000" dirty="0">
              <a:ea typeface="+mn-lt"/>
              <a:cs typeface="+mn-lt"/>
            </a:endParaRPr>
          </a:p>
          <a:p>
            <a:pPr marL="285750" indent="-285750">
              <a:lnSpc>
                <a:spcPct val="150000"/>
              </a:lnSpc>
              <a:buFont typeface="Arial"/>
              <a:buChar char="•"/>
            </a:pPr>
            <a:endParaRPr lang="en-IN" sz="2000" dirty="0">
              <a:cs typeface="Calibri" panose="020F0502020204030204"/>
            </a:endParaRPr>
          </a:p>
        </p:txBody>
      </p:sp>
      <p:pic>
        <p:nvPicPr>
          <p:cNvPr id="5" name="Picture 5" descr="A picture containing sky, outdoor, skating, person&#10;&#10;Description automatically generated">
            <a:extLst>
              <a:ext uri="{FF2B5EF4-FFF2-40B4-BE49-F238E27FC236}">
                <a16:creationId xmlns:a16="http://schemas.microsoft.com/office/drawing/2014/main" id="{30C6AD9F-D694-C938-2301-F607100F832F}"/>
              </a:ext>
            </a:extLst>
          </p:cNvPr>
          <p:cNvPicPr>
            <a:picLocks noChangeAspect="1"/>
          </p:cNvPicPr>
          <p:nvPr/>
        </p:nvPicPr>
        <p:blipFill>
          <a:blip r:embed="rId2"/>
          <a:stretch>
            <a:fillRect/>
          </a:stretch>
        </p:blipFill>
        <p:spPr>
          <a:xfrm>
            <a:off x="7098064" y="1608018"/>
            <a:ext cx="3930031" cy="3291307"/>
          </a:xfrm>
          <a:prstGeom prst="rect">
            <a:avLst/>
          </a:prstGeom>
        </p:spPr>
      </p:pic>
    </p:spTree>
    <p:extLst>
      <p:ext uri="{BB962C8B-B14F-4D97-AF65-F5344CB8AC3E}">
        <p14:creationId xmlns:p14="http://schemas.microsoft.com/office/powerpoint/2010/main" val="231795046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1"/>
                </a:solidFill>
                <a:ea typeface="+mn-lt"/>
                <a:cs typeface="+mn-lt"/>
              </a:rPr>
              <a:t>Fitness Activities in Metaverse</a:t>
            </a:r>
          </a:p>
        </p:txBody>
      </p:sp>
      <p:sp>
        <p:nvSpPr>
          <p:cNvPr id="3" name="Content Placeholder 1">
            <a:extLst>
              <a:ext uri="{FF2B5EF4-FFF2-40B4-BE49-F238E27FC236}">
                <a16:creationId xmlns:a16="http://schemas.microsoft.com/office/drawing/2014/main" id="{EB874853-FE28-06EC-B1E3-033FB9366ABD}"/>
              </a:ext>
            </a:extLst>
          </p:cNvPr>
          <p:cNvSpPr txBox="1">
            <a:spLocks/>
          </p:cNvSpPr>
          <p:nvPr/>
        </p:nvSpPr>
        <p:spPr>
          <a:xfrm>
            <a:off x="802032" y="957943"/>
            <a:ext cx="5142378" cy="582915"/>
          </a:xfrm>
          <a:prstGeom prst="rect">
            <a:avLst/>
          </a:prstGeom>
        </p:spPr>
        <p:txBody>
          <a:bodyPr vert="horz" lIns="91440" tIns="45720" rIns="91440" bIns="45720" rtlCol="0" anchor="t">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en-US" sz="2000" b="1" dirty="0">
                <a:cs typeface="Calibri" panose="020F0502020204030204"/>
              </a:rPr>
              <a:t>Cycling</a:t>
            </a:r>
            <a:endParaRPr lang="en-US" dirty="0"/>
          </a:p>
        </p:txBody>
      </p:sp>
      <p:sp>
        <p:nvSpPr>
          <p:cNvPr id="4" name="Content Placeholder 1">
            <a:extLst>
              <a:ext uri="{FF2B5EF4-FFF2-40B4-BE49-F238E27FC236}">
                <a16:creationId xmlns:a16="http://schemas.microsoft.com/office/drawing/2014/main" id="{6867A5E1-1F37-15EC-DC3E-6766CFD8D0DE}"/>
              </a:ext>
            </a:extLst>
          </p:cNvPr>
          <p:cNvSpPr txBox="1">
            <a:spLocks/>
          </p:cNvSpPr>
          <p:nvPr/>
        </p:nvSpPr>
        <p:spPr>
          <a:xfrm>
            <a:off x="802031" y="1652509"/>
            <a:ext cx="5142378" cy="2767765"/>
          </a:xfrm>
          <a:prstGeom prst="rect">
            <a:avLst/>
          </a:prstGeom>
        </p:spPr>
        <p:txBody>
          <a:bodyPr vert="horz" lIns="91440" tIns="45720" rIns="91440" bIns="45720" rtlCol="0" anchor="t">
            <a:normAutofit lnSpcReduction="10000"/>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en-US" sz="2000" dirty="0">
                <a:ea typeface="+mn-lt"/>
                <a:cs typeface="+mn-lt"/>
              </a:rPr>
              <a:t>Another great way to exercise in VR is using a stationary cycling. The ability to pedal while looking around will help keep up your motivation throughout long sessions without getting bored with stationary exercises like standard cycling classes normally do!</a:t>
            </a:r>
            <a:endParaRPr lang="en-US">
              <a:cs typeface="Calibri"/>
            </a:endParaRPr>
          </a:p>
          <a:p>
            <a:pPr marL="285750" indent="-285750">
              <a:lnSpc>
                <a:spcPct val="150000"/>
              </a:lnSpc>
              <a:buFont typeface="Arial"/>
              <a:buChar char="•"/>
            </a:pPr>
            <a:endParaRPr lang="en-US" sz="2000" dirty="0">
              <a:ea typeface="+mn-lt"/>
              <a:cs typeface="+mn-lt"/>
            </a:endParaRPr>
          </a:p>
          <a:p>
            <a:pPr marL="285750" indent="-285750">
              <a:lnSpc>
                <a:spcPct val="150000"/>
              </a:lnSpc>
              <a:buFont typeface="Arial"/>
              <a:buChar char="•"/>
            </a:pPr>
            <a:endParaRPr lang="en-IN" sz="2000" dirty="0">
              <a:cs typeface="Calibri" panose="020F0502020204030204"/>
            </a:endParaRPr>
          </a:p>
        </p:txBody>
      </p:sp>
      <p:pic>
        <p:nvPicPr>
          <p:cNvPr id="6" name="Picture 6">
            <a:extLst>
              <a:ext uri="{FF2B5EF4-FFF2-40B4-BE49-F238E27FC236}">
                <a16:creationId xmlns:a16="http://schemas.microsoft.com/office/drawing/2014/main" id="{3A7CDE92-58AB-EE3B-10B4-E19A2B0DB1D9}"/>
              </a:ext>
            </a:extLst>
          </p:cNvPr>
          <p:cNvPicPr>
            <a:picLocks noChangeAspect="1"/>
          </p:cNvPicPr>
          <p:nvPr/>
        </p:nvPicPr>
        <p:blipFill>
          <a:blip r:embed="rId2"/>
          <a:stretch>
            <a:fillRect/>
          </a:stretch>
        </p:blipFill>
        <p:spPr>
          <a:xfrm>
            <a:off x="6093303" y="1981286"/>
            <a:ext cx="5143837" cy="2895427"/>
          </a:xfrm>
          <a:prstGeom prst="rect">
            <a:avLst/>
          </a:prstGeom>
        </p:spPr>
      </p:pic>
    </p:spTree>
    <p:extLst>
      <p:ext uri="{BB962C8B-B14F-4D97-AF65-F5344CB8AC3E}">
        <p14:creationId xmlns:p14="http://schemas.microsoft.com/office/powerpoint/2010/main" val="125167598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1"/>
                </a:solidFill>
                <a:ea typeface="+mn-lt"/>
                <a:cs typeface="+mn-lt"/>
              </a:rPr>
              <a:t>In the Metaverse, Exercise becomes an Event </a:t>
            </a:r>
          </a:p>
        </p:txBody>
      </p:sp>
      <p:sp>
        <p:nvSpPr>
          <p:cNvPr id="4" name="Content Placeholder 1">
            <a:extLst>
              <a:ext uri="{FF2B5EF4-FFF2-40B4-BE49-F238E27FC236}">
                <a16:creationId xmlns:a16="http://schemas.microsoft.com/office/drawing/2014/main" id="{6867A5E1-1F37-15EC-DC3E-6766CFD8D0DE}"/>
              </a:ext>
            </a:extLst>
          </p:cNvPr>
          <p:cNvSpPr txBox="1">
            <a:spLocks/>
          </p:cNvSpPr>
          <p:nvPr/>
        </p:nvSpPr>
        <p:spPr>
          <a:xfrm>
            <a:off x="714367" y="1005146"/>
            <a:ext cx="5142378" cy="4156897"/>
          </a:xfrm>
          <a:prstGeom prst="rect">
            <a:avLst/>
          </a:prstGeom>
        </p:spPr>
        <p:txBody>
          <a:bodyPr vert="horz" lIns="91440" tIns="45720" rIns="91440" bIns="45720" rtlCol="0" anchor="t">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en-US" sz="2000" dirty="0">
                <a:ea typeface="+mn-lt"/>
                <a:cs typeface="+mn-lt"/>
              </a:rPr>
              <a:t>The Metaverse is a virtual world where people can interact with each other in a shared environment. Imagine a platform where you can exercise and socialize, all at the same time! This is what the Metaverse offers its users.</a:t>
            </a:r>
          </a:p>
          <a:p>
            <a:pPr>
              <a:lnSpc>
                <a:spcPct val="150000"/>
              </a:lnSpc>
            </a:pPr>
            <a:endParaRPr lang="en-US" sz="2000" dirty="0">
              <a:ea typeface="+mn-lt"/>
              <a:cs typeface="+mn-lt"/>
            </a:endParaRPr>
          </a:p>
          <a:p>
            <a:pPr>
              <a:lnSpc>
                <a:spcPct val="150000"/>
              </a:lnSpc>
            </a:pPr>
            <a:endParaRPr lang="en-US" sz="2000" dirty="0">
              <a:cs typeface="Calibri" panose="020F0502020204030204"/>
            </a:endParaRPr>
          </a:p>
          <a:p>
            <a:pPr marL="285750" indent="-285750">
              <a:lnSpc>
                <a:spcPct val="150000"/>
              </a:lnSpc>
              <a:buFont typeface="Arial"/>
              <a:buChar char="•"/>
            </a:pPr>
            <a:endParaRPr lang="en-IN" sz="2000" dirty="0">
              <a:cs typeface="Calibri" panose="020F0502020204030204"/>
            </a:endParaRPr>
          </a:p>
        </p:txBody>
      </p:sp>
      <p:pic>
        <p:nvPicPr>
          <p:cNvPr id="5" name="Picture 6" descr="A picture containing outdoor&#10;&#10;Description automatically generated">
            <a:extLst>
              <a:ext uri="{FF2B5EF4-FFF2-40B4-BE49-F238E27FC236}">
                <a16:creationId xmlns:a16="http://schemas.microsoft.com/office/drawing/2014/main" id="{0F991A21-404E-4877-1852-30AC29CD1A65}"/>
              </a:ext>
            </a:extLst>
          </p:cNvPr>
          <p:cNvPicPr>
            <a:picLocks noChangeAspect="1"/>
          </p:cNvPicPr>
          <p:nvPr/>
        </p:nvPicPr>
        <p:blipFill>
          <a:blip r:embed="rId2"/>
          <a:stretch>
            <a:fillRect/>
          </a:stretch>
        </p:blipFill>
        <p:spPr>
          <a:xfrm>
            <a:off x="6487179" y="1235798"/>
            <a:ext cx="4630057" cy="2630561"/>
          </a:xfrm>
          <a:prstGeom prst="rect">
            <a:avLst/>
          </a:prstGeom>
        </p:spPr>
      </p:pic>
    </p:spTree>
    <p:extLst>
      <p:ext uri="{BB962C8B-B14F-4D97-AF65-F5344CB8AC3E}">
        <p14:creationId xmlns:p14="http://schemas.microsoft.com/office/powerpoint/2010/main" val="41309942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What is metaverse?</a:t>
            </a:r>
            <a:endParaRPr lang="en-US">
              <a:cs typeface="Calibri"/>
            </a:endParaRPr>
          </a:p>
        </p:txBody>
      </p:sp>
      <p:sp>
        <p:nvSpPr>
          <p:cNvPr id="3" name="Content Placeholder 1">
            <a:extLst>
              <a:ext uri="{FF2B5EF4-FFF2-40B4-BE49-F238E27FC236}">
                <a16:creationId xmlns:a16="http://schemas.microsoft.com/office/drawing/2014/main" id="{EB874853-FE28-06EC-B1E3-033FB9366ABD}"/>
              </a:ext>
            </a:extLst>
          </p:cNvPr>
          <p:cNvSpPr txBox="1">
            <a:spLocks/>
          </p:cNvSpPr>
          <p:nvPr/>
        </p:nvSpPr>
        <p:spPr>
          <a:xfrm>
            <a:off x="505324" y="957943"/>
            <a:ext cx="10955156" cy="5087481"/>
          </a:xfrm>
          <a:prstGeom prst="rect">
            <a:avLst/>
          </a:prstGeom>
        </p:spPr>
        <p:txBody>
          <a:bodyPr vert="horz" lIns="91440" tIns="45720" rIns="91440" bIns="45720" rtlCol="0" anchor="t">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nSpc>
                <a:spcPct val="170000"/>
              </a:lnSpc>
              <a:buFont typeface="Arial,Sans-Serif"/>
              <a:buChar char="•"/>
            </a:pPr>
            <a:r>
              <a:rPr lang="en-IN" sz="2000" dirty="0">
                <a:ea typeface="+mn-lt"/>
                <a:cs typeface="+mn-lt"/>
              </a:rPr>
              <a:t>The metaverse is "an integrated network of the 3D virtual world".</a:t>
            </a:r>
            <a:endParaRPr lang="en-US" sz="2000" dirty="0">
              <a:ea typeface="+mn-lt"/>
              <a:cs typeface="+mn-lt"/>
            </a:endParaRPr>
          </a:p>
          <a:p>
            <a:pPr marL="285750" indent="-285750">
              <a:lnSpc>
                <a:spcPct val="170000"/>
              </a:lnSpc>
              <a:buFont typeface="Arial,Sans-Serif"/>
              <a:buChar char="•"/>
            </a:pPr>
            <a:r>
              <a:rPr lang="en-IN" sz="2000" dirty="0">
                <a:ea typeface="+mn-lt"/>
                <a:cs typeface="+mn-lt"/>
              </a:rPr>
              <a:t>Metaverse is a hybrid of technology features such as virtual reality, augmented reality, and video in which users “live” in a digital realm.</a:t>
            </a:r>
            <a:endParaRPr lang="en-US" sz="2000" dirty="0">
              <a:ea typeface="+mn-lt"/>
              <a:cs typeface="+mn-lt"/>
            </a:endParaRPr>
          </a:p>
          <a:p>
            <a:pPr marL="285750" indent="-285750">
              <a:lnSpc>
                <a:spcPct val="170000"/>
              </a:lnSpc>
              <a:buFont typeface="Arial,Sans-Serif"/>
              <a:buChar char="•"/>
            </a:pPr>
            <a:r>
              <a:rPr lang="en-IN" sz="2000" dirty="0">
                <a:ea typeface="+mn-lt"/>
                <a:cs typeface="+mn-lt"/>
              </a:rPr>
              <a:t> The metaverse’s supporters envisage its users working, playing, and remaining connected with pals through everything from concerts and conferences to virtual excursions around the world.</a:t>
            </a:r>
            <a:endParaRPr lang="en-IN" dirty="0">
              <a:ea typeface="+mn-lt"/>
              <a:cs typeface="+mn-lt"/>
            </a:endParaRPr>
          </a:p>
          <a:p>
            <a:pPr>
              <a:lnSpc>
                <a:spcPct val="150000"/>
              </a:lnSpc>
            </a:pPr>
            <a:endParaRPr lang="en-IN" sz="2000">
              <a:solidFill>
                <a:srgbClr val="000000"/>
              </a:solidFill>
              <a:cs typeface="Calibri" panose="020F0502020204030204"/>
            </a:endParaRPr>
          </a:p>
        </p:txBody>
      </p:sp>
      <p:sp>
        <p:nvSpPr>
          <p:cNvPr id="6" name="TextBox 1">
            <a:extLst>
              <a:ext uri="{FF2B5EF4-FFF2-40B4-BE49-F238E27FC236}">
                <a16:creationId xmlns:a16="http://schemas.microsoft.com/office/drawing/2014/main" id="{AB544286-51AF-4B22-2C63-FCDA33D927E2}"/>
              </a:ext>
            </a:extLst>
          </p:cNvPr>
          <p:cNvSpPr txBox="1"/>
          <p:nvPr/>
        </p:nvSpPr>
        <p:spPr>
          <a:xfrm>
            <a:off x="824712" y="4473134"/>
            <a:ext cx="10323786" cy="1133965"/>
          </a:xfrm>
          <a:prstGeom prst="rect">
            <a:avLst/>
          </a:prstGeom>
          <a:noFill/>
        </p:spPr>
        <p:txBody>
          <a:bodyPr wrap="square" lIns="91440" tIns="45720" rIns="91440" bIns="4572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50000"/>
              </a:lnSpc>
            </a:pPr>
            <a:r>
              <a:rPr lang="en-IN" sz="2400" i="1">
                <a:solidFill>
                  <a:schemeClr val="accent1"/>
                </a:solidFill>
                <a:latin typeface="Times"/>
                <a:ea typeface="+mn-lt"/>
                <a:cs typeface="+mn-lt"/>
              </a:rPr>
              <a:t>Meta - from the Greek, meaning "after" or "beyond"</a:t>
            </a:r>
            <a:endParaRPr lang="en-US">
              <a:solidFill>
                <a:schemeClr val="accent1"/>
              </a:solidFill>
              <a:ea typeface="Calibri" panose="020F0502020204030204"/>
              <a:cs typeface="Calibri" panose="020F0502020204030204"/>
            </a:endParaRPr>
          </a:p>
          <a:p>
            <a:pPr algn="ctr">
              <a:lnSpc>
                <a:spcPct val="150000"/>
              </a:lnSpc>
            </a:pPr>
            <a:r>
              <a:rPr lang="en-IN" sz="2400" i="1">
                <a:solidFill>
                  <a:schemeClr val="accent1"/>
                </a:solidFill>
                <a:latin typeface="Times"/>
                <a:ea typeface="+mn-lt"/>
                <a:cs typeface="+mn-lt"/>
              </a:rPr>
              <a:t>Verse - Universe</a:t>
            </a:r>
            <a:endParaRPr lang="en-IN" sz="2400" i="1">
              <a:solidFill>
                <a:schemeClr val="accent1"/>
              </a:solidFill>
              <a:latin typeface="Times" pitchFamily="2" charset="0"/>
              <a:ea typeface="+mn-lt"/>
              <a:cs typeface="+mn-lt"/>
            </a:endParaRPr>
          </a:p>
        </p:txBody>
      </p:sp>
    </p:spTree>
    <p:extLst>
      <p:ext uri="{BB962C8B-B14F-4D97-AF65-F5344CB8AC3E}">
        <p14:creationId xmlns:p14="http://schemas.microsoft.com/office/powerpoint/2010/main" val="259023573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1"/>
                </a:solidFill>
                <a:ea typeface="+mn-lt"/>
                <a:cs typeface="+mn-lt"/>
              </a:rPr>
              <a:t>Fitness Companies in the Metaverse</a:t>
            </a:r>
          </a:p>
        </p:txBody>
      </p:sp>
      <p:sp>
        <p:nvSpPr>
          <p:cNvPr id="4" name="Content Placeholder 1">
            <a:extLst>
              <a:ext uri="{FF2B5EF4-FFF2-40B4-BE49-F238E27FC236}">
                <a16:creationId xmlns:a16="http://schemas.microsoft.com/office/drawing/2014/main" id="{6867A5E1-1F37-15EC-DC3E-6766CFD8D0DE}"/>
              </a:ext>
            </a:extLst>
          </p:cNvPr>
          <p:cNvSpPr txBox="1">
            <a:spLocks/>
          </p:cNvSpPr>
          <p:nvPr/>
        </p:nvSpPr>
        <p:spPr>
          <a:xfrm>
            <a:off x="714367" y="1005146"/>
            <a:ext cx="5142378" cy="4116437"/>
          </a:xfrm>
          <a:prstGeom prst="rect">
            <a:avLst/>
          </a:prstGeom>
        </p:spPr>
        <p:txBody>
          <a:bodyPr vert="horz" lIns="91440" tIns="45720" rIns="91440" bIns="45720" rtlCol="0" anchor="t">
            <a:normAutofit lnSpcReduction="10000"/>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70000"/>
              </a:lnSpc>
            </a:pPr>
            <a:r>
              <a:rPr lang="en-US" sz="2000" dirty="0">
                <a:ea typeface="+mn-lt"/>
                <a:cs typeface="+mn-lt"/>
              </a:rPr>
              <a:t>Social, Engaging and Fun Fitness in the Metaverse is a social and engaging experience that can be rewarding. It’s also just plain fun. When you exercise in the virtual world, you can interact with other players, make friends, and find new people to spend time with. Here’s to a healthier, more immersive future.</a:t>
            </a:r>
            <a:endParaRPr lang="en-US" dirty="0">
              <a:ea typeface="+mn-lt"/>
              <a:cs typeface="+mn-lt"/>
            </a:endParaRPr>
          </a:p>
          <a:p>
            <a:pPr>
              <a:lnSpc>
                <a:spcPct val="170000"/>
              </a:lnSpc>
            </a:pPr>
            <a:endParaRPr lang="en-US" sz="2000" dirty="0">
              <a:cs typeface="Calibri" panose="020F0502020204030204"/>
            </a:endParaRPr>
          </a:p>
          <a:p>
            <a:pPr marL="285750" indent="-285750">
              <a:lnSpc>
                <a:spcPct val="170000"/>
              </a:lnSpc>
              <a:buFont typeface="Arial"/>
              <a:buChar char="•"/>
            </a:pPr>
            <a:endParaRPr lang="en-IN" sz="2000" dirty="0">
              <a:cs typeface="Calibri" panose="020F0502020204030204"/>
            </a:endParaRPr>
          </a:p>
        </p:txBody>
      </p:sp>
      <p:pic>
        <p:nvPicPr>
          <p:cNvPr id="3" name="Picture 5">
            <a:extLst>
              <a:ext uri="{FF2B5EF4-FFF2-40B4-BE49-F238E27FC236}">
                <a16:creationId xmlns:a16="http://schemas.microsoft.com/office/drawing/2014/main" id="{3DA03DA2-28F4-FCCA-AEFF-6D9D73C61BB0}"/>
              </a:ext>
            </a:extLst>
          </p:cNvPr>
          <p:cNvPicPr>
            <a:picLocks noChangeAspect="1"/>
          </p:cNvPicPr>
          <p:nvPr/>
        </p:nvPicPr>
        <p:blipFill>
          <a:blip r:embed="rId2"/>
          <a:stretch>
            <a:fillRect/>
          </a:stretch>
        </p:blipFill>
        <p:spPr>
          <a:xfrm>
            <a:off x="6390652" y="1343136"/>
            <a:ext cx="5087257" cy="2867626"/>
          </a:xfrm>
          <a:prstGeom prst="rect">
            <a:avLst/>
          </a:prstGeom>
        </p:spPr>
      </p:pic>
    </p:spTree>
    <p:extLst>
      <p:ext uri="{BB962C8B-B14F-4D97-AF65-F5344CB8AC3E}">
        <p14:creationId xmlns:p14="http://schemas.microsoft.com/office/powerpoint/2010/main" val="108998293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1"/>
                </a:solidFill>
                <a:ea typeface="+mn-lt"/>
                <a:cs typeface="+mn-lt"/>
              </a:rPr>
              <a:t>Fitness Companies in the Metaverse</a:t>
            </a:r>
          </a:p>
        </p:txBody>
      </p:sp>
      <p:pic>
        <p:nvPicPr>
          <p:cNvPr id="5" name="Online Media 4" title="Fitness in the metaverse">
            <a:hlinkClick r:id="" action="ppaction://media"/>
            <a:extLst>
              <a:ext uri="{FF2B5EF4-FFF2-40B4-BE49-F238E27FC236}">
                <a16:creationId xmlns:a16="http://schemas.microsoft.com/office/drawing/2014/main" id="{35BCC768-8300-0353-E42E-F139D77F3A78}"/>
              </a:ext>
            </a:extLst>
          </p:cNvPr>
          <p:cNvPicPr>
            <a:picLocks noRot="1" noChangeAspect="1"/>
          </p:cNvPicPr>
          <p:nvPr>
            <a:videoFile r:link="rId1"/>
          </p:nvPr>
        </p:nvPicPr>
        <p:blipFill>
          <a:blip r:embed="rId3"/>
          <a:stretch>
            <a:fillRect/>
          </a:stretch>
        </p:blipFill>
        <p:spPr>
          <a:xfrm>
            <a:off x="1764513" y="1079556"/>
            <a:ext cx="8501132" cy="4806780"/>
          </a:xfrm>
          <a:prstGeom prst="rect">
            <a:avLst/>
          </a:prstGeom>
        </p:spPr>
      </p:pic>
    </p:spTree>
    <p:extLst>
      <p:ext uri="{BB962C8B-B14F-4D97-AF65-F5344CB8AC3E}">
        <p14:creationId xmlns:p14="http://schemas.microsoft.com/office/powerpoint/2010/main" val="182388572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19792BC-D20E-4D41-BCC8-425D4BE82C24}"/>
              </a:ext>
            </a:extLst>
          </p:cNvPr>
          <p:cNvSpPr>
            <a:spLocks noGrp="1"/>
          </p:cNvSpPr>
          <p:nvPr>
            <p:ph type="title"/>
          </p:nvPr>
        </p:nvSpPr>
        <p:spPr/>
        <p:txBody>
          <a:bodyPr/>
          <a:lstStyle/>
          <a:p>
            <a:pPr>
              <a:lnSpc>
                <a:spcPct val="150000"/>
              </a:lnSpc>
            </a:pPr>
            <a:r>
              <a:rPr lang="en-US" dirty="0">
                <a:cs typeface="Calibri"/>
              </a:rPr>
              <a:t>Thank You</a:t>
            </a:r>
          </a:p>
        </p:txBody>
      </p:sp>
      <p:pic>
        <p:nvPicPr>
          <p:cNvPr id="5" name="Picture Placeholder 4"/>
          <p:cNvPicPr>
            <a:picLocks noGrp="1" noChangeAspect="1"/>
          </p:cNvPicPr>
          <p:nvPr>
            <p:ph type="pic" sz="quarter" idx="13"/>
          </p:nvPr>
        </p:nvPicPr>
        <p:blipFill>
          <a:blip r:embed="rId2" cstate="email">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13686409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What is metaverse?</a:t>
            </a:r>
            <a:endParaRPr lang="en-US">
              <a:cs typeface="Calibri"/>
            </a:endParaRPr>
          </a:p>
        </p:txBody>
      </p:sp>
      <p:sp>
        <p:nvSpPr>
          <p:cNvPr id="3" name="Content Placeholder 1">
            <a:extLst>
              <a:ext uri="{FF2B5EF4-FFF2-40B4-BE49-F238E27FC236}">
                <a16:creationId xmlns:a16="http://schemas.microsoft.com/office/drawing/2014/main" id="{EB874853-FE28-06EC-B1E3-033FB9366ABD}"/>
              </a:ext>
            </a:extLst>
          </p:cNvPr>
          <p:cNvSpPr txBox="1">
            <a:spLocks/>
          </p:cNvSpPr>
          <p:nvPr/>
        </p:nvSpPr>
        <p:spPr>
          <a:xfrm>
            <a:off x="505324" y="957943"/>
            <a:ext cx="7097953" cy="5087481"/>
          </a:xfrm>
          <a:prstGeom prst="rect">
            <a:avLst/>
          </a:prstGeom>
        </p:spPr>
        <p:txBody>
          <a:bodyPr vert="horz" lIns="91440" tIns="45720" rIns="91440" bIns="45720" rtlCol="0" anchor="t">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nSpc>
                <a:spcPct val="170000"/>
              </a:lnSpc>
              <a:buFont typeface="Arial,Sans-Serif"/>
              <a:buChar char="•"/>
            </a:pPr>
            <a:r>
              <a:rPr lang="en-IN" sz="2000" dirty="0">
                <a:ea typeface="+mn-lt"/>
                <a:cs typeface="+mn-lt"/>
              </a:rPr>
              <a:t> While the Metaverse experience has its roots from science fiction novels and films such as Neal Stephenson’s Snow Crash, it is no longer a work of fiction.</a:t>
            </a:r>
            <a:endParaRPr lang="en-US" sz="2000">
              <a:ea typeface="+mn-lt"/>
              <a:cs typeface="+mn-lt"/>
            </a:endParaRPr>
          </a:p>
          <a:p>
            <a:pPr marL="285750" indent="-285750">
              <a:lnSpc>
                <a:spcPct val="170000"/>
              </a:lnSpc>
              <a:buFont typeface="Arial,Sans-Serif"/>
              <a:buChar char="•"/>
            </a:pPr>
            <a:r>
              <a:rPr lang="en-IN" sz="2000" dirty="0">
                <a:ea typeface="+mn-lt"/>
                <a:cs typeface="+mn-lt"/>
              </a:rPr>
              <a:t> We are on the verge of the Metaverse, and designers are racing to create experiences that mix existing technologies to create a completely new UX combining virtual reality, augmented reality, and now Extended Reality.</a:t>
            </a:r>
            <a:endParaRPr lang="en-IN">
              <a:ea typeface="+mn-lt"/>
              <a:cs typeface="+mn-lt"/>
            </a:endParaRPr>
          </a:p>
        </p:txBody>
      </p:sp>
      <p:pic>
        <p:nvPicPr>
          <p:cNvPr id="5" name="Picture 7" descr="Diagram, schematic&#10;&#10;Description automatically generated">
            <a:extLst>
              <a:ext uri="{FF2B5EF4-FFF2-40B4-BE49-F238E27FC236}">
                <a16:creationId xmlns:a16="http://schemas.microsoft.com/office/drawing/2014/main" id="{20B7E617-6992-139E-E2F1-053BBF7E8858}"/>
              </a:ext>
            </a:extLst>
          </p:cNvPr>
          <p:cNvPicPr>
            <a:picLocks noChangeAspect="1"/>
          </p:cNvPicPr>
          <p:nvPr/>
        </p:nvPicPr>
        <p:blipFill>
          <a:blip r:embed="rId2"/>
          <a:stretch>
            <a:fillRect/>
          </a:stretch>
        </p:blipFill>
        <p:spPr>
          <a:xfrm>
            <a:off x="8097796" y="1115352"/>
            <a:ext cx="3029735" cy="4620553"/>
          </a:xfrm>
          <a:prstGeom prst="rect">
            <a:avLst/>
          </a:prstGeom>
        </p:spPr>
      </p:pic>
    </p:spTree>
    <p:extLst>
      <p:ext uri="{BB962C8B-B14F-4D97-AF65-F5344CB8AC3E}">
        <p14:creationId xmlns:p14="http://schemas.microsoft.com/office/powerpoint/2010/main" val="15975450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What is metaverse?</a:t>
            </a:r>
            <a:endParaRPr lang="en-US">
              <a:cs typeface="Calibri"/>
            </a:endParaRPr>
          </a:p>
        </p:txBody>
      </p:sp>
      <p:sp>
        <p:nvSpPr>
          <p:cNvPr id="4" name="Oval 3">
            <a:extLst>
              <a:ext uri="{FF2B5EF4-FFF2-40B4-BE49-F238E27FC236}">
                <a16:creationId xmlns:a16="http://schemas.microsoft.com/office/drawing/2014/main" id="{642DC391-CEF1-5007-2E6A-C2CF9B3FF4B5}"/>
              </a:ext>
            </a:extLst>
          </p:cNvPr>
          <p:cNvSpPr/>
          <p:nvPr/>
        </p:nvSpPr>
        <p:spPr>
          <a:xfrm>
            <a:off x="2698694" y="4070968"/>
            <a:ext cx="4261804" cy="1577946"/>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Oval 5">
            <a:extLst>
              <a:ext uri="{FF2B5EF4-FFF2-40B4-BE49-F238E27FC236}">
                <a16:creationId xmlns:a16="http://schemas.microsoft.com/office/drawing/2014/main" id="{6CDCD0C6-8F1C-6E34-FEA3-EF4F6ADEEEA8}"/>
              </a:ext>
            </a:extLst>
          </p:cNvPr>
          <p:cNvSpPr/>
          <p:nvPr/>
        </p:nvSpPr>
        <p:spPr>
          <a:xfrm>
            <a:off x="4775649" y="4070967"/>
            <a:ext cx="4261804" cy="1577946"/>
          </a:xfrm>
          <a:prstGeom prst="ellipse">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Oval 6">
            <a:extLst>
              <a:ext uri="{FF2B5EF4-FFF2-40B4-BE49-F238E27FC236}">
                <a16:creationId xmlns:a16="http://schemas.microsoft.com/office/drawing/2014/main" id="{291801AB-4E0E-66D9-1029-DDB6F99ED3F2}"/>
              </a:ext>
            </a:extLst>
          </p:cNvPr>
          <p:cNvSpPr/>
          <p:nvPr/>
        </p:nvSpPr>
        <p:spPr>
          <a:xfrm rot="5400000">
            <a:off x="4263153" y="2675090"/>
            <a:ext cx="3209840" cy="2575963"/>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a:extLst>
              <a:ext uri="{FF2B5EF4-FFF2-40B4-BE49-F238E27FC236}">
                <a16:creationId xmlns:a16="http://schemas.microsoft.com/office/drawing/2014/main" id="{D13E6EEF-CDAA-521B-C57C-99CB3BE3D451}"/>
              </a:ext>
            </a:extLst>
          </p:cNvPr>
          <p:cNvSpPr txBox="1"/>
          <p:nvPr/>
        </p:nvSpPr>
        <p:spPr>
          <a:xfrm>
            <a:off x="4496390" y="3316300"/>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GB" b="1">
                <a:solidFill>
                  <a:schemeClr val="accent1"/>
                </a:solidFill>
              </a:rPr>
              <a:t>Web 3.0</a:t>
            </a:r>
            <a:endParaRPr lang="en-US" b="1">
              <a:solidFill>
                <a:schemeClr val="accent1"/>
              </a:solidFill>
              <a:ea typeface="Calibri" panose="020F0502020204030204"/>
              <a:cs typeface="Calibri" panose="020F0502020204030204"/>
            </a:endParaRPr>
          </a:p>
        </p:txBody>
      </p:sp>
      <p:sp>
        <p:nvSpPr>
          <p:cNvPr id="10" name="TextBox 9">
            <a:extLst>
              <a:ext uri="{FF2B5EF4-FFF2-40B4-BE49-F238E27FC236}">
                <a16:creationId xmlns:a16="http://schemas.microsoft.com/office/drawing/2014/main" id="{FAF71276-BE0E-E250-4B1D-60E99C18658A}"/>
              </a:ext>
            </a:extLst>
          </p:cNvPr>
          <p:cNvSpPr txBox="1"/>
          <p:nvPr/>
        </p:nvSpPr>
        <p:spPr>
          <a:xfrm>
            <a:off x="6350814" y="4752636"/>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GB" b="1">
                <a:solidFill>
                  <a:srgbClr val="92D050"/>
                </a:solidFill>
              </a:rPr>
              <a:t>Block Chain</a:t>
            </a:r>
            <a:endParaRPr lang="en-US" b="1">
              <a:solidFill>
                <a:srgbClr val="92D050"/>
              </a:solidFill>
              <a:ea typeface="Calibri" panose="020F0502020204030204"/>
              <a:cs typeface="Calibri" panose="020F0502020204030204"/>
            </a:endParaRPr>
          </a:p>
        </p:txBody>
      </p:sp>
      <p:sp>
        <p:nvSpPr>
          <p:cNvPr id="11" name="TextBox 10">
            <a:extLst>
              <a:ext uri="{FF2B5EF4-FFF2-40B4-BE49-F238E27FC236}">
                <a16:creationId xmlns:a16="http://schemas.microsoft.com/office/drawing/2014/main" id="{7336CDD4-90BB-C118-718D-DF0BC7BD6289}"/>
              </a:ext>
            </a:extLst>
          </p:cNvPr>
          <p:cNvSpPr txBox="1"/>
          <p:nvPr/>
        </p:nvSpPr>
        <p:spPr>
          <a:xfrm>
            <a:off x="2486866" y="4631255"/>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GB" b="1">
                <a:solidFill>
                  <a:srgbClr val="FFC000"/>
                </a:solidFill>
              </a:rPr>
              <a:t>VR/AR</a:t>
            </a:r>
            <a:endParaRPr lang="en-US" b="1">
              <a:solidFill>
                <a:srgbClr val="FFC000"/>
              </a:solidFill>
              <a:ea typeface="Calibri" panose="020F0502020204030204"/>
              <a:cs typeface="Calibri" panose="020F0502020204030204"/>
            </a:endParaRPr>
          </a:p>
        </p:txBody>
      </p:sp>
      <p:sp>
        <p:nvSpPr>
          <p:cNvPr id="12" name="TextBox 11">
            <a:extLst>
              <a:ext uri="{FF2B5EF4-FFF2-40B4-BE49-F238E27FC236}">
                <a16:creationId xmlns:a16="http://schemas.microsoft.com/office/drawing/2014/main" id="{CE32A864-9943-41CF-DF20-CB768A6668CA}"/>
              </a:ext>
            </a:extLst>
          </p:cNvPr>
          <p:cNvSpPr txBox="1"/>
          <p:nvPr/>
        </p:nvSpPr>
        <p:spPr>
          <a:xfrm>
            <a:off x="4408724" y="4671715"/>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GB" b="1">
                <a:solidFill>
                  <a:schemeClr val="accent1"/>
                </a:solidFill>
              </a:rPr>
              <a:t>Metaverse</a:t>
            </a:r>
            <a:endParaRPr lang="en-US" b="1">
              <a:solidFill>
                <a:schemeClr val="accent1"/>
              </a:solidFill>
              <a:ea typeface="Calibri" panose="020F0502020204030204"/>
              <a:cs typeface="Calibri" panose="020F0502020204030204"/>
            </a:endParaRPr>
          </a:p>
        </p:txBody>
      </p:sp>
      <p:sp>
        <p:nvSpPr>
          <p:cNvPr id="14" name="Content Placeholder 1">
            <a:extLst>
              <a:ext uri="{FF2B5EF4-FFF2-40B4-BE49-F238E27FC236}">
                <a16:creationId xmlns:a16="http://schemas.microsoft.com/office/drawing/2014/main" id="{382DF5ED-4514-3E92-3094-E85A2D8142C5}"/>
              </a:ext>
            </a:extLst>
          </p:cNvPr>
          <p:cNvSpPr txBox="1">
            <a:spLocks/>
          </p:cNvSpPr>
          <p:nvPr/>
        </p:nvSpPr>
        <p:spPr>
          <a:xfrm>
            <a:off x="505324" y="957943"/>
            <a:ext cx="10955156" cy="5087481"/>
          </a:xfrm>
          <a:prstGeom prst="rect">
            <a:avLst/>
          </a:prstGeom>
        </p:spPr>
        <p:txBody>
          <a:bodyPr vert="horz" lIns="91440" tIns="45720" rIns="91440" bIns="45720" rtlCol="0" anchor="t">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nSpc>
                <a:spcPct val="170000"/>
              </a:lnSpc>
              <a:buFont typeface="Arial,Sans-Serif"/>
              <a:buChar char="•"/>
            </a:pPr>
            <a:r>
              <a:rPr lang="en-IN" sz="2000">
                <a:ea typeface="+mn-lt"/>
                <a:cs typeface="+mn-lt"/>
              </a:rPr>
              <a:t>It's a combination Web 3.0, VR/AR and block chain</a:t>
            </a:r>
            <a:endParaRPr lang="en-US" sz="2000">
              <a:solidFill>
                <a:srgbClr val="000000"/>
              </a:solidFill>
              <a:ea typeface="Calibri"/>
              <a:cs typeface="Calibri" panose="020F0502020204030204"/>
            </a:endParaRPr>
          </a:p>
        </p:txBody>
      </p:sp>
    </p:spTree>
    <p:extLst>
      <p:ext uri="{BB962C8B-B14F-4D97-AF65-F5344CB8AC3E}">
        <p14:creationId xmlns:p14="http://schemas.microsoft.com/office/powerpoint/2010/main" val="40172869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5" descr="Chart, shape, sunburst chart&#10;&#10;Description automatically generated">
            <a:extLst>
              <a:ext uri="{FF2B5EF4-FFF2-40B4-BE49-F238E27FC236}">
                <a16:creationId xmlns:a16="http://schemas.microsoft.com/office/drawing/2014/main" id="{C401B57B-E5AD-0715-B7D9-A6A266F60D52}"/>
              </a:ext>
            </a:extLst>
          </p:cNvPr>
          <p:cNvPicPr>
            <a:picLocks noChangeAspect="1"/>
          </p:cNvPicPr>
          <p:nvPr/>
        </p:nvPicPr>
        <p:blipFill rotWithShape="1">
          <a:blip r:embed="rId2"/>
          <a:srcRect l="7681" t="8369" r="5869" b="7940"/>
          <a:stretch/>
        </p:blipFill>
        <p:spPr>
          <a:xfrm>
            <a:off x="415391" y="1026045"/>
            <a:ext cx="11542334" cy="5261946"/>
          </a:xfrm>
          <a:prstGeom prst="rect">
            <a:avLst/>
          </a:prstGeom>
        </p:spPr>
      </p:pic>
      <p:sp>
        <p:nvSpPr>
          <p:cNvPr id="2" name="Title 1"/>
          <p:cNvSpPr>
            <a:spLocks noGrp="1"/>
          </p:cNvSpPr>
          <p:nvPr>
            <p:ph type="title"/>
          </p:nvPr>
        </p:nvSpPr>
        <p:spPr/>
        <p:txBody>
          <a:bodyPr/>
          <a:lstStyle/>
          <a:p>
            <a:r>
              <a:rPr lang="en-US" dirty="0"/>
              <a:t>7 Layers of Metaverse</a:t>
            </a:r>
          </a:p>
        </p:txBody>
      </p:sp>
      <p:sp>
        <p:nvSpPr>
          <p:cNvPr id="3" name="TextBox 1">
            <a:extLst>
              <a:ext uri="{FF2B5EF4-FFF2-40B4-BE49-F238E27FC236}">
                <a16:creationId xmlns:a16="http://schemas.microsoft.com/office/drawing/2014/main" id="{C7FBC347-766A-87F4-ECDE-CDC49C763E1D}"/>
              </a:ext>
            </a:extLst>
          </p:cNvPr>
          <p:cNvSpPr txBox="1"/>
          <p:nvPr/>
        </p:nvSpPr>
        <p:spPr>
          <a:xfrm>
            <a:off x="6665318" y="1775768"/>
            <a:ext cx="4204912" cy="340606"/>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en-IN" sz="1200">
                <a:solidFill>
                  <a:srgbClr val="000000"/>
                </a:solidFill>
                <a:latin typeface="Biome"/>
                <a:ea typeface="Microsoft JhengHei"/>
                <a:cs typeface="Times"/>
              </a:rPr>
              <a:t>Games, Social, Esports, </a:t>
            </a:r>
            <a:r>
              <a:rPr lang="en-IN" sz="1200" err="1">
                <a:solidFill>
                  <a:srgbClr val="000000"/>
                </a:solidFill>
                <a:latin typeface="Biome"/>
                <a:ea typeface="Microsoft JhengHei"/>
                <a:cs typeface="Times"/>
              </a:rPr>
              <a:t>Theater</a:t>
            </a:r>
            <a:r>
              <a:rPr lang="en-IN" sz="1200">
                <a:solidFill>
                  <a:srgbClr val="000000"/>
                </a:solidFill>
                <a:latin typeface="Biome"/>
                <a:ea typeface="Microsoft JhengHei"/>
                <a:cs typeface="Times"/>
              </a:rPr>
              <a:t>, shopping</a:t>
            </a:r>
            <a:endParaRPr lang="en-US" sz="1200">
              <a:solidFill>
                <a:srgbClr val="000000"/>
              </a:solidFill>
              <a:cs typeface="Calibri" panose="020F0502020204030204"/>
            </a:endParaRPr>
          </a:p>
        </p:txBody>
      </p:sp>
      <p:cxnSp>
        <p:nvCxnSpPr>
          <p:cNvPr id="4" name="Straight Arrow Connector 3">
            <a:extLst>
              <a:ext uri="{FF2B5EF4-FFF2-40B4-BE49-F238E27FC236}">
                <a16:creationId xmlns:a16="http://schemas.microsoft.com/office/drawing/2014/main" id="{AED9DB51-A692-892F-9C70-87DA43A9D6FE}"/>
              </a:ext>
            </a:extLst>
          </p:cNvPr>
          <p:cNvCxnSpPr/>
          <p:nvPr/>
        </p:nvCxnSpPr>
        <p:spPr>
          <a:xfrm flipV="1">
            <a:off x="4320295" y="1949610"/>
            <a:ext cx="2124922" cy="3054"/>
          </a:xfrm>
          <a:prstGeom prst="straightConnector1">
            <a:avLst/>
          </a:prstGeom>
          <a:ln w="63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 name="TextBox 3">
            <a:extLst>
              <a:ext uri="{FF2B5EF4-FFF2-40B4-BE49-F238E27FC236}">
                <a16:creationId xmlns:a16="http://schemas.microsoft.com/office/drawing/2014/main" id="{1F8FB3F7-E3FA-8AD7-52F0-131FF92B0E56}"/>
              </a:ext>
            </a:extLst>
          </p:cNvPr>
          <p:cNvSpPr txBox="1"/>
          <p:nvPr/>
        </p:nvSpPr>
        <p:spPr>
          <a:xfrm>
            <a:off x="1830858" y="1706647"/>
            <a:ext cx="3181785" cy="276999"/>
          </a:xfrm>
          <a:prstGeom prst="rect">
            <a:avLst/>
          </a:prstGeom>
          <a:noFill/>
        </p:spPr>
        <p:txBody>
          <a:bodyPr rot="0" spcFirstLastPara="0" vert="horz" wrap="square" lIns="91440" tIns="45720" rIns="91440" bIns="45720" numCol="1" spcCol="0" rtlCol="0" fromWordArt="0" anchor="ctr" anchorCtr="0" forceAA="0" compatLnSpc="1">
            <a:prstTxWarp prst="textNoShape">
              <a:avLst/>
            </a:prstTxWarp>
            <a:spAutoFit/>
          </a:bodyPr>
          <a:lst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IN" sz="1200" b="1" dirty="0" err="1">
                <a:solidFill>
                  <a:schemeClr val="bg1"/>
                </a:solidFill>
                <a:latin typeface="Biome"/>
                <a:ea typeface="Microsoft JhengHei"/>
                <a:cs typeface="Times"/>
              </a:rPr>
              <a:t>Experiance</a:t>
            </a:r>
            <a:endParaRPr lang="en-US" sz="1200" b="1" dirty="0">
              <a:solidFill>
                <a:schemeClr val="bg1"/>
              </a:solidFill>
              <a:cs typeface="Calibri" panose="020F0502020204030204"/>
            </a:endParaRPr>
          </a:p>
        </p:txBody>
      </p:sp>
      <p:sp>
        <p:nvSpPr>
          <p:cNvPr id="6" name="TextBox 4">
            <a:extLst>
              <a:ext uri="{FF2B5EF4-FFF2-40B4-BE49-F238E27FC236}">
                <a16:creationId xmlns:a16="http://schemas.microsoft.com/office/drawing/2014/main" id="{759B171C-876E-5C81-BAE5-84A97A07C353}"/>
              </a:ext>
            </a:extLst>
          </p:cNvPr>
          <p:cNvSpPr txBox="1"/>
          <p:nvPr/>
        </p:nvSpPr>
        <p:spPr>
          <a:xfrm>
            <a:off x="1827751" y="2384977"/>
            <a:ext cx="3181785" cy="276999"/>
          </a:xfrm>
          <a:prstGeom prst="rect">
            <a:avLst/>
          </a:prstGeom>
          <a:noFill/>
        </p:spPr>
        <p:txBody>
          <a:bodyPr rot="0" spcFirstLastPara="0" vert="horz" wrap="square" lIns="91440" tIns="45720" rIns="91440" bIns="45720" numCol="1" spcCol="0" rtlCol="0" fromWordArt="0" anchor="ctr" anchorCtr="0" forceAA="0" compatLnSpc="1">
            <a:prstTxWarp prst="textNoShape">
              <a:avLst/>
            </a:prstTxWarp>
            <a:spAutoFit/>
          </a:bodyPr>
          <a:lst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IN" sz="1200" b="1" dirty="0">
                <a:solidFill>
                  <a:schemeClr val="bg1"/>
                </a:solidFill>
                <a:latin typeface="Biome"/>
                <a:ea typeface="Microsoft JhengHei"/>
                <a:cs typeface="Times"/>
              </a:rPr>
              <a:t>Discovery</a:t>
            </a:r>
            <a:endParaRPr lang="en-US" sz="1200" b="1" dirty="0">
              <a:solidFill>
                <a:schemeClr val="bg1"/>
              </a:solidFill>
              <a:cs typeface="Calibri" panose="020F0502020204030204"/>
            </a:endParaRPr>
          </a:p>
        </p:txBody>
      </p:sp>
      <p:sp>
        <p:nvSpPr>
          <p:cNvPr id="7" name="TextBox 5">
            <a:extLst>
              <a:ext uri="{FF2B5EF4-FFF2-40B4-BE49-F238E27FC236}">
                <a16:creationId xmlns:a16="http://schemas.microsoft.com/office/drawing/2014/main" id="{339A953D-E4FF-4C2C-4FCE-3DFB317CE14E}"/>
              </a:ext>
            </a:extLst>
          </p:cNvPr>
          <p:cNvSpPr txBox="1"/>
          <p:nvPr/>
        </p:nvSpPr>
        <p:spPr>
          <a:xfrm>
            <a:off x="1929433" y="3123963"/>
            <a:ext cx="3181785" cy="276999"/>
          </a:xfrm>
          <a:prstGeom prst="rect">
            <a:avLst/>
          </a:prstGeom>
          <a:noFill/>
        </p:spPr>
        <p:txBody>
          <a:bodyPr rot="0" spcFirstLastPara="0" vert="horz" wrap="square" lIns="91440" tIns="45720" rIns="91440" bIns="45720" numCol="1" spcCol="0" rtlCol="0" fromWordArt="0" anchor="ctr" anchorCtr="0" forceAA="0" compatLnSpc="1">
            <a:prstTxWarp prst="textNoShape">
              <a:avLst/>
            </a:prstTxWarp>
            <a:spAutoFit/>
          </a:bodyPr>
          <a:lst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IN" sz="1200" b="1" dirty="0">
                <a:solidFill>
                  <a:schemeClr val="bg1"/>
                </a:solidFill>
                <a:latin typeface="Biome"/>
                <a:ea typeface="Microsoft JhengHei"/>
                <a:cs typeface="Times"/>
              </a:rPr>
              <a:t>Creator Economy</a:t>
            </a:r>
            <a:endParaRPr lang="en-US" sz="1200" b="1" dirty="0">
              <a:solidFill>
                <a:schemeClr val="bg1"/>
              </a:solidFill>
              <a:latin typeface="Calibri" panose="020F0502020204030204"/>
              <a:ea typeface="Microsoft JhengHei"/>
              <a:cs typeface="Calibri" panose="020F0502020204030204"/>
            </a:endParaRPr>
          </a:p>
        </p:txBody>
      </p:sp>
      <p:sp>
        <p:nvSpPr>
          <p:cNvPr id="9" name="TextBox 6">
            <a:extLst>
              <a:ext uri="{FF2B5EF4-FFF2-40B4-BE49-F238E27FC236}">
                <a16:creationId xmlns:a16="http://schemas.microsoft.com/office/drawing/2014/main" id="{B79DF05B-2006-5858-2306-5F32CE8F99AD}"/>
              </a:ext>
            </a:extLst>
          </p:cNvPr>
          <p:cNvSpPr txBox="1"/>
          <p:nvPr/>
        </p:nvSpPr>
        <p:spPr>
          <a:xfrm>
            <a:off x="1834493" y="3815423"/>
            <a:ext cx="3181785" cy="276999"/>
          </a:xfrm>
          <a:prstGeom prst="rect">
            <a:avLst/>
          </a:prstGeom>
          <a:noFill/>
        </p:spPr>
        <p:txBody>
          <a:bodyPr rot="0" spcFirstLastPara="0" vert="horz" wrap="square" lIns="91440" tIns="45720" rIns="91440" bIns="45720" numCol="1" spcCol="0" rtlCol="0" fromWordArt="0" anchor="ctr" anchorCtr="0" forceAA="0" compatLnSpc="1">
            <a:prstTxWarp prst="textNoShape">
              <a:avLst/>
            </a:prstTxWarp>
            <a:spAutoFit/>
          </a:bodyPr>
          <a:lst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IN" sz="1200" b="1" dirty="0">
                <a:solidFill>
                  <a:schemeClr val="bg1"/>
                </a:solidFill>
                <a:latin typeface="Biome"/>
                <a:ea typeface="Microsoft JhengHei"/>
                <a:cs typeface="Times"/>
              </a:rPr>
              <a:t>Spatial Computing</a:t>
            </a:r>
            <a:endParaRPr lang="en-US" sz="1200" b="1" dirty="0">
              <a:solidFill>
                <a:schemeClr val="bg1"/>
              </a:solidFill>
              <a:latin typeface="Calibri" panose="020F0502020204030204"/>
              <a:ea typeface="Microsoft JhengHei"/>
              <a:cs typeface="Calibri" panose="020F0502020204030204"/>
            </a:endParaRPr>
          </a:p>
        </p:txBody>
      </p:sp>
      <p:sp>
        <p:nvSpPr>
          <p:cNvPr id="10" name="TextBox 7">
            <a:extLst>
              <a:ext uri="{FF2B5EF4-FFF2-40B4-BE49-F238E27FC236}">
                <a16:creationId xmlns:a16="http://schemas.microsoft.com/office/drawing/2014/main" id="{A46D7BF3-2EFA-AB4D-FB98-DA8803CFE6FC}"/>
              </a:ext>
            </a:extLst>
          </p:cNvPr>
          <p:cNvSpPr txBox="1"/>
          <p:nvPr/>
        </p:nvSpPr>
        <p:spPr>
          <a:xfrm>
            <a:off x="1833960" y="4529010"/>
            <a:ext cx="3181785" cy="276999"/>
          </a:xfrm>
          <a:prstGeom prst="rect">
            <a:avLst/>
          </a:prstGeom>
          <a:noFill/>
        </p:spPr>
        <p:txBody>
          <a:bodyPr rot="0" spcFirstLastPara="0" vert="horz" wrap="square" lIns="91440" tIns="45720" rIns="91440" bIns="45720" numCol="1" spcCol="0" rtlCol="0" fromWordArt="0" anchor="ctr" anchorCtr="0" forceAA="0" compatLnSpc="1">
            <a:prstTxWarp prst="textNoShape">
              <a:avLst/>
            </a:prstTxWarp>
            <a:spAutoFit/>
          </a:bodyPr>
          <a:lst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IN" sz="1200" b="1" dirty="0">
                <a:solidFill>
                  <a:schemeClr val="bg1"/>
                </a:solidFill>
                <a:latin typeface="Biome"/>
                <a:ea typeface="Microsoft JhengHei"/>
                <a:cs typeface="Times"/>
              </a:rPr>
              <a:t>Decentralization</a:t>
            </a:r>
            <a:endParaRPr lang="en-US" sz="1200" b="1" dirty="0">
              <a:solidFill>
                <a:schemeClr val="bg1"/>
              </a:solidFill>
              <a:cs typeface="Calibri"/>
            </a:endParaRPr>
          </a:p>
        </p:txBody>
      </p:sp>
      <p:sp>
        <p:nvSpPr>
          <p:cNvPr id="11" name="TextBox 8">
            <a:extLst>
              <a:ext uri="{FF2B5EF4-FFF2-40B4-BE49-F238E27FC236}">
                <a16:creationId xmlns:a16="http://schemas.microsoft.com/office/drawing/2014/main" id="{C293EBAC-034B-DC02-FC85-591605034003}"/>
              </a:ext>
            </a:extLst>
          </p:cNvPr>
          <p:cNvSpPr txBox="1"/>
          <p:nvPr/>
        </p:nvSpPr>
        <p:spPr>
          <a:xfrm>
            <a:off x="1834492" y="5209735"/>
            <a:ext cx="3181785" cy="276999"/>
          </a:xfrm>
          <a:prstGeom prst="rect">
            <a:avLst/>
          </a:prstGeom>
          <a:noFill/>
        </p:spPr>
        <p:txBody>
          <a:bodyPr rot="0" spcFirstLastPara="0" vert="horz" wrap="square" lIns="91440" tIns="45720" rIns="91440" bIns="45720" numCol="1" spcCol="0" rtlCol="0" fromWordArt="0" anchor="ctr" anchorCtr="0" forceAA="0" compatLnSpc="1">
            <a:prstTxWarp prst="textNoShape">
              <a:avLst/>
            </a:prstTxWarp>
            <a:spAutoFit/>
          </a:bodyPr>
          <a:lst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IN" sz="1200" b="1" dirty="0">
                <a:solidFill>
                  <a:schemeClr val="bg1"/>
                </a:solidFill>
                <a:latin typeface="Biome"/>
                <a:ea typeface="Microsoft JhengHei"/>
                <a:cs typeface="Times"/>
              </a:rPr>
              <a:t>Human Interface</a:t>
            </a:r>
            <a:endParaRPr lang="en-US" sz="1200" b="1">
              <a:solidFill>
                <a:schemeClr val="bg1"/>
              </a:solidFill>
              <a:cs typeface="Calibri"/>
            </a:endParaRPr>
          </a:p>
        </p:txBody>
      </p:sp>
      <p:sp>
        <p:nvSpPr>
          <p:cNvPr id="12" name="TextBox 9">
            <a:extLst>
              <a:ext uri="{FF2B5EF4-FFF2-40B4-BE49-F238E27FC236}">
                <a16:creationId xmlns:a16="http://schemas.microsoft.com/office/drawing/2014/main" id="{B26A6B92-FA88-4CFD-485B-E456AB32CD31}"/>
              </a:ext>
            </a:extLst>
          </p:cNvPr>
          <p:cNvSpPr txBox="1"/>
          <p:nvPr/>
        </p:nvSpPr>
        <p:spPr>
          <a:xfrm>
            <a:off x="1838484" y="5773071"/>
            <a:ext cx="3181785" cy="276999"/>
          </a:xfrm>
          <a:prstGeom prst="rect">
            <a:avLst/>
          </a:prstGeom>
          <a:noFill/>
        </p:spPr>
        <p:txBody>
          <a:bodyPr rot="0" spcFirstLastPara="0" vert="horz" wrap="square" lIns="91440" tIns="45720" rIns="91440" bIns="45720" numCol="1" spcCol="0" rtlCol="0" fromWordArt="0" anchor="ctr" anchorCtr="0" forceAA="0" compatLnSpc="1">
            <a:prstTxWarp prst="textNoShape">
              <a:avLst/>
            </a:prstTxWarp>
            <a:spAutoFit/>
          </a:bodyPr>
          <a:lst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IN" sz="1200" b="1" dirty="0">
                <a:solidFill>
                  <a:schemeClr val="bg1"/>
                </a:solidFill>
                <a:latin typeface="Biome"/>
                <a:ea typeface="Microsoft JhengHei"/>
                <a:cs typeface="Times"/>
              </a:rPr>
              <a:t>Infrastructure</a:t>
            </a:r>
            <a:endParaRPr lang="en-US" sz="1200" b="1" dirty="0">
              <a:solidFill>
                <a:schemeClr val="bg1"/>
              </a:solidFill>
            </a:endParaRPr>
          </a:p>
        </p:txBody>
      </p:sp>
      <p:sp>
        <p:nvSpPr>
          <p:cNvPr id="13" name="TextBox 10">
            <a:extLst>
              <a:ext uri="{FF2B5EF4-FFF2-40B4-BE49-F238E27FC236}">
                <a16:creationId xmlns:a16="http://schemas.microsoft.com/office/drawing/2014/main" id="{85B8E4C5-6346-D539-E567-D7346CFC5385}"/>
              </a:ext>
            </a:extLst>
          </p:cNvPr>
          <p:cNvSpPr txBox="1"/>
          <p:nvPr/>
        </p:nvSpPr>
        <p:spPr>
          <a:xfrm>
            <a:off x="6665317" y="2396158"/>
            <a:ext cx="4204912" cy="340221"/>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en-IN" sz="1200">
                <a:solidFill>
                  <a:srgbClr val="000000"/>
                </a:solidFill>
                <a:latin typeface="Biome"/>
                <a:ea typeface="Microsoft JhengHei"/>
                <a:cs typeface="Times"/>
              </a:rPr>
              <a:t>Ad network, Social Curation, Rating, Stores, Agents</a:t>
            </a:r>
          </a:p>
        </p:txBody>
      </p:sp>
      <p:sp>
        <p:nvSpPr>
          <p:cNvPr id="14" name="TextBox 11">
            <a:extLst>
              <a:ext uri="{FF2B5EF4-FFF2-40B4-BE49-F238E27FC236}">
                <a16:creationId xmlns:a16="http://schemas.microsoft.com/office/drawing/2014/main" id="{6ACD5509-A66E-C3F0-5CA8-1D41F9711C88}"/>
              </a:ext>
            </a:extLst>
          </p:cNvPr>
          <p:cNvSpPr txBox="1"/>
          <p:nvPr/>
        </p:nvSpPr>
        <p:spPr>
          <a:xfrm>
            <a:off x="6664518" y="3086908"/>
            <a:ext cx="4220262" cy="340221"/>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en-IN" sz="1200">
                <a:solidFill>
                  <a:srgbClr val="000000"/>
                </a:solidFill>
                <a:latin typeface="Biome"/>
                <a:ea typeface="Microsoft JhengHei"/>
                <a:cs typeface="Times"/>
              </a:rPr>
              <a:t>Design Tools, Asset markets, Workflow, Commerce</a:t>
            </a:r>
          </a:p>
        </p:txBody>
      </p:sp>
      <p:cxnSp>
        <p:nvCxnSpPr>
          <p:cNvPr id="15" name="Straight Arrow Connector 14">
            <a:extLst>
              <a:ext uri="{FF2B5EF4-FFF2-40B4-BE49-F238E27FC236}">
                <a16:creationId xmlns:a16="http://schemas.microsoft.com/office/drawing/2014/main" id="{BA292F91-5FF7-4FF1-33D3-8288D1F765D5}"/>
              </a:ext>
            </a:extLst>
          </p:cNvPr>
          <p:cNvCxnSpPr>
            <a:cxnSpLocks/>
          </p:cNvCxnSpPr>
          <p:nvPr/>
        </p:nvCxnSpPr>
        <p:spPr>
          <a:xfrm flipV="1">
            <a:off x="4320295" y="2618268"/>
            <a:ext cx="2124922" cy="3054"/>
          </a:xfrm>
          <a:prstGeom prst="straightConnector1">
            <a:avLst/>
          </a:prstGeom>
          <a:ln w="63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08246D7A-DCE5-0DDB-6008-9A4B0C923881}"/>
              </a:ext>
            </a:extLst>
          </p:cNvPr>
          <p:cNvCxnSpPr>
            <a:cxnSpLocks/>
          </p:cNvCxnSpPr>
          <p:nvPr/>
        </p:nvCxnSpPr>
        <p:spPr>
          <a:xfrm flipV="1">
            <a:off x="4320295" y="3256846"/>
            <a:ext cx="2124922" cy="3054"/>
          </a:xfrm>
          <a:prstGeom prst="straightConnector1">
            <a:avLst/>
          </a:prstGeom>
          <a:ln w="63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7" name="TextBox 14">
            <a:extLst>
              <a:ext uri="{FF2B5EF4-FFF2-40B4-BE49-F238E27FC236}">
                <a16:creationId xmlns:a16="http://schemas.microsoft.com/office/drawing/2014/main" id="{41606039-FA11-F5B0-4F12-1BB152CB8578}"/>
              </a:ext>
            </a:extLst>
          </p:cNvPr>
          <p:cNvSpPr txBox="1"/>
          <p:nvPr/>
        </p:nvSpPr>
        <p:spPr>
          <a:xfrm>
            <a:off x="6603827" y="3754501"/>
            <a:ext cx="4921571" cy="340221"/>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en-IN" sz="1200">
                <a:solidFill>
                  <a:srgbClr val="000000"/>
                </a:solidFill>
                <a:latin typeface="Biome"/>
                <a:ea typeface="Microsoft JhengHei"/>
                <a:cs typeface="Times"/>
              </a:rPr>
              <a:t>3D Engines, VR/AR/XR, Multitasking UI, Geospatial Mapping</a:t>
            </a:r>
          </a:p>
        </p:txBody>
      </p:sp>
      <p:sp>
        <p:nvSpPr>
          <p:cNvPr id="18" name="TextBox 15">
            <a:extLst>
              <a:ext uri="{FF2B5EF4-FFF2-40B4-BE49-F238E27FC236}">
                <a16:creationId xmlns:a16="http://schemas.microsoft.com/office/drawing/2014/main" id="{ADB9C8A3-77C5-13CC-6508-A4B7503C5613}"/>
              </a:ext>
            </a:extLst>
          </p:cNvPr>
          <p:cNvSpPr txBox="1"/>
          <p:nvPr/>
        </p:nvSpPr>
        <p:spPr>
          <a:xfrm>
            <a:off x="6603826" y="4436377"/>
            <a:ext cx="4921571" cy="340221"/>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en-IN" sz="1200">
                <a:solidFill>
                  <a:srgbClr val="000000"/>
                </a:solidFill>
                <a:latin typeface="Biome"/>
                <a:ea typeface="Microsoft JhengHei"/>
                <a:cs typeface="Times"/>
              </a:rPr>
              <a:t>Edga Computing, AI Agents, Microservices, Blockchain</a:t>
            </a:r>
            <a:endParaRPr lang="en-US">
              <a:solidFill>
                <a:srgbClr val="000000"/>
              </a:solidFill>
            </a:endParaRPr>
          </a:p>
        </p:txBody>
      </p:sp>
      <p:sp>
        <p:nvSpPr>
          <p:cNvPr id="19" name="TextBox 16">
            <a:extLst>
              <a:ext uri="{FF2B5EF4-FFF2-40B4-BE49-F238E27FC236}">
                <a16:creationId xmlns:a16="http://schemas.microsoft.com/office/drawing/2014/main" id="{2F423420-A53D-AE6A-95E0-BB78DE7334B3}"/>
              </a:ext>
            </a:extLst>
          </p:cNvPr>
          <p:cNvSpPr txBox="1"/>
          <p:nvPr/>
        </p:nvSpPr>
        <p:spPr>
          <a:xfrm>
            <a:off x="6603825" y="5168535"/>
            <a:ext cx="5353146" cy="340606"/>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en-IN" sz="1200">
                <a:solidFill>
                  <a:srgbClr val="000000"/>
                </a:solidFill>
                <a:latin typeface="Biome"/>
                <a:ea typeface="Microsoft JhengHei"/>
                <a:cs typeface="Times"/>
              </a:rPr>
              <a:t>Mobile, </a:t>
            </a:r>
            <a:r>
              <a:rPr lang="en-IN" sz="1200" err="1">
                <a:solidFill>
                  <a:srgbClr val="000000"/>
                </a:solidFill>
                <a:latin typeface="Biome"/>
                <a:ea typeface="Microsoft JhengHei"/>
                <a:cs typeface="Times"/>
              </a:rPr>
              <a:t>Smartglasses</a:t>
            </a:r>
            <a:r>
              <a:rPr lang="en-IN" sz="1200">
                <a:solidFill>
                  <a:srgbClr val="000000"/>
                </a:solidFill>
                <a:latin typeface="Biome"/>
                <a:ea typeface="Microsoft JhengHei"/>
                <a:cs typeface="Times"/>
              </a:rPr>
              <a:t>, Wearables, Haptic, Gestures, Voice, Neural</a:t>
            </a:r>
            <a:endParaRPr lang="en-US">
              <a:solidFill>
                <a:srgbClr val="000000"/>
              </a:solidFill>
            </a:endParaRPr>
          </a:p>
        </p:txBody>
      </p:sp>
      <p:sp>
        <p:nvSpPr>
          <p:cNvPr id="20" name="TextBox 17">
            <a:extLst>
              <a:ext uri="{FF2B5EF4-FFF2-40B4-BE49-F238E27FC236}">
                <a16:creationId xmlns:a16="http://schemas.microsoft.com/office/drawing/2014/main" id="{61F905B0-53DF-3F70-7E57-2D00A608CAB4}"/>
              </a:ext>
            </a:extLst>
          </p:cNvPr>
          <p:cNvSpPr txBox="1"/>
          <p:nvPr/>
        </p:nvSpPr>
        <p:spPr>
          <a:xfrm>
            <a:off x="6597771" y="5710924"/>
            <a:ext cx="5353146" cy="340606"/>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en-IN" sz="1200">
                <a:solidFill>
                  <a:srgbClr val="000000"/>
                </a:solidFill>
                <a:latin typeface="Biome"/>
                <a:ea typeface="Microsoft JhengHei"/>
                <a:cs typeface="Times"/>
              </a:rPr>
              <a:t>5G, </a:t>
            </a:r>
            <a:r>
              <a:rPr lang="en-IN" sz="1200" err="1">
                <a:solidFill>
                  <a:srgbClr val="000000"/>
                </a:solidFill>
                <a:latin typeface="Biome"/>
                <a:ea typeface="Microsoft JhengHei"/>
                <a:cs typeface="Times"/>
              </a:rPr>
              <a:t>WiFi</a:t>
            </a:r>
            <a:r>
              <a:rPr lang="en-IN" sz="1200">
                <a:solidFill>
                  <a:srgbClr val="000000"/>
                </a:solidFill>
                <a:latin typeface="Biome"/>
                <a:ea typeface="Microsoft JhengHei"/>
                <a:cs typeface="Times"/>
              </a:rPr>
              <a:t> 6, 6G, </a:t>
            </a:r>
            <a:r>
              <a:rPr lang="en-IN" sz="1200" err="1">
                <a:solidFill>
                  <a:srgbClr val="000000"/>
                </a:solidFill>
                <a:latin typeface="Biome"/>
                <a:ea typeface="Microsoft JhengHei"/>
                <a:cs typeface="Times"/>
              </a:rPr>
              <a:t>CLoud</a:t>
            </a:r>
            <a:r>
              <a:rPr lang="en-IN" sz="1200">
                <a:solidFill>
                  <a:srgbClr val="000000"/>
                </a:solidFill>
                <a:latin typeface="Biome"/>
                <a:ea typeface="Microsoft JhengHei"/>
                <a:cs typeface="Times"/>
              </a:rPr>
              <a:t>, 7nm to 1.4nm, MEMS, GPUs, Materials</a:t>
            </a:r>
          </a:p>
        </p:txBody>
      </p:sp>
      <p:cxnSp>
        <p:nvCxnSpPr>
          <p:cNvPr id="21" name="Straight Arrow Connector 20">
            <a:extLst>
              <a:ext uri="{FF2B5EF4-FFF2-40B4-BE49-F238E27FC236}">
                <a16:creationId xmlns:a16="http://schemas.microsoft.com/office/drawing/2014/main" id="{10A4D8ED-3FD8-E0E4-644E-9A6BDA0E424E}"/>
              </a:ext>
            </a:extLst>
          </p:cNvPr>
          <p:cNvCxnSpPr>
            <a:cxnSpLocks/>
          </p:cNvCxnSpPr>
          <p:nvPr/>
        </p:nvCxnSpPr>
        <p:spPr>
          <a:xfrm flipV="1">
            <a:off x="4320295" y="3982740"/>
            <a:ext cx="2124922" cy="3054"/>
          </a:xfrm>
          <a:prstGeom prst="straightConnector1">
            <a:avLst/>
          </a:prstGeom>
          <a:ln w="63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5A6C9B65-9EB2-51DF-FBDB-90ECECD9FCA9}"/>
              </a:ext>
            </a:extLst>
          </p:cNvPr>
          <p:cNvCxnSpPr>
            <a:cxnSpLocks/>
          </p:cNvCxnSpPr>
          <p:nvPr/>
        </p:nvCxnSpPr>
        <p:spPr>
          <a:xfrm flipV="1">
            <a:off x="4320295" y="4662227"/>
            <a:ext cx="2124922" cy="3054"/>
          </a:xfrm>
          <a:prstGeom prst="straightConnector1">
            <a:avLst/>
          </a:prstGeom>
          <a:ln w="63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F4E785D-7F8B-1384-9FCB-0637245C3865}"/>
              </a:ext>
            </a:extLst>
          </p:cNvPr>
          <p:cNvCxnSpPr>
            <a:cxnSpLocks/>
          </p:cNvCxnSpPr>
          <p:nvPr/>
        </p:nvCxnSpPr>
        <p:spPr>
          <a:xfrm flipV="1">
            <a:off x="4368295" y="5370120"/>
            <a:ext cx="2124922" cy="3054"/>
          </a:xfrm>
          <a:prstGeom prst="straightConnector1">
            <a:avLst/>
          </a:prstGeom>
          <a:ln w="63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D8858E8E-F1C7-82C0-BF6A-C21282507295}"/>
              </a:ext>
            </a:extLst>
          </p:cNvPr>
          <p:cNvCxnSpPr>
            <a:cxnSpLocks/>
          </p:cNvCxnSpPr>
          <p:nvPr/>
        </p:nvCxnSpPr>
        <p:spPr>
          <a:xfrm flipV="1">
            <a:off x="4260295" y="5919147"/>
            <a:ext cx="2124922" cy="3054"/>
          </a:xfrm>
          <a:prstGeom prst="straightConnector1">
            <a:avLst/>
          </a:prstGeom>
          <a:ln w="63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609033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What can we do in metaverse</a:t>
            </a:r>
          </a:p>
        </p:txBody>
      </p:sp>
      <p:sp>
        <p:nvSpPr>
          <p:cNvPr id="8" name="Content Placeholder 1">
            <a:extLst>
              <a:ext uri="{FF2B5EF4-FFF2-40B4-BE49-F238E27FC236}">
                <a16:creationId xmlns:a16="http://schemas.microsoft.com/office/drawing/2014/main" id="{F3BF53DF-2C4F-687D-D574-348687C49E23}"/>
              </a:ext>
            </a:extLst>
          </p:cNvPr>
          <p:cNvSpPr txBox="1">
            <a:spLocks/>
          </p:cNvSpPr>
          <p:nvPr/>
        </p:nvSpPr>
        <p:spPr>
          <a:xfrm>
            <a:off x="505324" y="957943"/>
            <a:ext cx="10955156" cy="5087481"/>
          </a:xfrm>
          <a:prstGeom prst="rect">
            <a:avLst/>
          </a:prstGeom>
        </p:spPr>
        <p:txBody>
          <a:bodyPr vert="horz" lIns="91440" tIns="45720" rIns="91440" bIns="45720" rtlCol="0" anchor="t">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57200" indent="-457200">
              <a:lnSpc>
                <a:spcPct val="170000"/>
              </a:lnSpc>
              <a:buAutoNum type="arabicPeriod"/>
            </a:pPr>
            <a:r>
              <a:rPr lang="en-IN" sz="2000">
                <a:ea typeface="+mn-lt"/>
                <a:cs typeface="+mn-lt"/>
              </a:rPr>
              <a:t>Make a virtual property.</a:t>
            </a:r>
            <a:endParaRPr lang="en-US">
              <a:ea typeface="+mn-lt"/>
              <a:cs typeface="+mn-lt"/>
            </a:endParaRPr>
          </a:p>
          <a:p>
            <a:pPr marL="457200" indent="-457200">
              <a:lnSpc>
                <a:spcPct val="170000"/>
              </a:lnSpc>
              <a:buAutoNum type="arabicPeriod"/>
            </a:pPr>
            <a:r>
              <a:rPr lang="en-IN" sz="2000">
                <a:ea typeface="+mn-lt"/>
                <a:cs typeface="+mn-lt"/>
              </a:rPr>
              <a:t>Earn money by investing in NFT's, playing games that earn you money, etc.</a:t>
            </a:r>
          </a:p>
          <a:p>
            <a:pPr marL="457200" indent="-457200">
              <a:lnSpc>
                <a:spcPct val="170000"/>
              </a:lnSpc>
              <a:buAutoNum type="arabicPeriod"/>
            </a:pPr>
            <a:r>
              <a:rPr lang="en-IN" sz="2000">
                <a:ea typeface="+mn-lt"/>
                <a:cs typeface="+mn-lt"/>
              </a:rPr>
              <a:t>Advertise anything.</a:t>
            </a:r>
          </a:p>
          <a:p>
            <a:pPr marL="457200" indent="-457200">
              <a:lnSpc>
                <a:spcPct val="170000"/>
              </a:lnSpc>
              <a:buAutoNum type="arabicPeriod"/>
            </a:pPr>
            <a:r>
              <a:rPr lang="en-IN" sz="2000">
                <a:ea typeface="+mn-lt"/>
                <a:cs typeface="+mn-lt"/>
              </a:rPr>
              <a:t>Buy and sell the unique assets.</a:t>
            </a:r>
          </a:p>
          <a:p>
            <a:pPr marL="457200" indent="-457200">
              <a:lnSpc>
                <a:spcPct val="170000"/>
              </a:lnSpc>
              <a:buAutoNum type="arabicPeriod"/>
            </a:pPr>
            <a:r>
              <a:rPr lang="en-IN" sz="2000">
                <a:ea typeface="+mn-lt"/>
                <a:cs typeface="+mn-lt"/>
              </a:rPr>
              <a:t>Creating an environment.</a:t>
            </a:r>
          </a:p>
          <a:p>
            <a:pPr marL="457200" indent="-457200">
              <a:lnSpc>
                <a:spcPct val="170000"/>
              </a:lnSpc>
              <a:buAutoNum type="arabicPeriod"/>
            </a:pPr>
            <a:r>
              <a:rPr lang="en-IN" sz="2000">
                <a:ea typeface="+mn-lt"/>
                <a:cs typeface="+mn-lt"/>
              </a:rPr>
              <a:t>Own digital properties.</a:t>
            </a:r>
          </a:p>
        </p:txBody>
      </p:sp>
    </p:spTree>
    <p:extLst>
      <p:ext uri="{BB962C8B-B14F-4D97-AF65-F5344CB8AC3E}">
        <p14:creationId xmlns:p14="http://schemas.microsoft.com/office/powerpoint/2010/main" val="14802268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86766F80-BBE0-6C93-0C11-C00BD5B03BA6}"/>
              </a:ext>
            </a:extLst>
          </p:cNvPr>
          <p:cNvPicPr>
            <a:picLocks noChangeAspect="1"/>
          </p:cNvPicPr>
          <p:nvPr/>
        </p:nvPicPr>
        <p:blipFill rotWithShape="1">
          <a:blip r:embed="rId2"/>
          <a:srcRect l="4830" t="10539" r="7016" b="123"/>
          <a:stretch/>
        </p:blipFill>
        <p:spPr>
          <a:xfrm>
            <a:off x="255776" y="768385"/>
            <a:ext cx="11686225" cy="5551286"/>
          </a:xfrm>
          <a:prstGeom prst="rect">
            <a:avLst/>
          </a:prstGeom>
        </p:spPr>
      </p:pic>
      <p:sp>
        <p:nvSpPr>
          <p:cNvPr id="6" name="Title 2">
            <a:extLst>
              <a:ext uri="{FF2B5EF4-FFF2-40B4-BE49-F238E27FC236}">
                <a16:creationId xmlns:a16="http://schemas.microsoft.com/office/drawing/2014/main" id="{A83D389D-73E3-3F8F-F792-08C54560C29C}"/>
              </a:ext>
            </a:extLst>
          </p:cNvPr>
          <p:cNvSpPr>
            <a:spLocks noGrp="1"/>
          </p:cNvSpPr>
          <p:nvPr/>
        </p:nvSpPr>
        <p:spPr>
          <a:xfrm>
            <a:off x="1103975" y="2612663"/>
            <a:ext cx="2686013" cy="1212025"/>
          </a:xfrm>
          <a:prstGeom prst="rect">
            <a:avLst/>
          </a:prstGeom>
          <a:noFill/>
        </p:spPr>
        <p:txBody>
          <a:bodyPr vert="horz" lIns="91440" tIns="45720" rIns="91440" bIns="45720" rtlCol="0" anchor="ctr">
            <a:normAutofit/>
          </a:bodyPr>
          <a:lstStyle>
            <a:lvl1pPr algn="l" defTabSz="914400" rtl="0" eaLnBrk="1" latinLnBrk="0" hangingPunct="1">
              <a:lnSpc>
                <a:spcPct val="90000"/>
              </a:lnSpc>
              <a:spcBef>
                <a:spcPct val="0"/>
              </a:spcBef>
              <a:buNone/>
              <a:defRPr sz="3200" b="1" kern="1200">
                <a:solidFill>
                  <a:schemeClr val="bg1"/>
                </a:solidFill>
                <a:latin typeface="+mn-lt"/>
                <a:ea typeface="+mj-ea"/>
                <a:cs typeface="+mj-cs"/>
              </a:defRPr>
            </a:lvl1pPr>
          </a:lstStyle>
          <a:p>
            <a:r>
              <a:rPr lang="af-ZA" dirty="0">
                <a:solidFill>
                  <a:schemeClr val="accent1"/>
                </a:solidFill>
                <a:ea typeface="+mn-lt"/>
                <a:cs typeface="+mn-lt"/>
              </a:rPr>
              <a:t>Web 3.0</a:t>
            </a:r>
            <a:r>
              <a:rPr lang="af-ZA" dirty="0">
                <a:solidFill>
                  <a:schemeClr val="accent1"/>
                </a:solidFill>
                <a:cs typeface="Calibri"/>
              </a:rPr>
              <a:t>?</a:t>
            </a:r>
            <a:endParaRPr lang="en-US">
              <a:solidFill>
                <a:schemeClr val="accent1"/>
              </a:solidFill>
              <a:cs typeface="Calibri"/>
            </a:endParaRPr>
          </a:p>
        </p:txBody>
      </p:sp>
      <p:pic>
        <p:nvPicPr>
          <p:cNvPr id="2" name="Picture 2" descr="A picture containing transport, satellite&#10;&#10;Description automatically generated">
            <a:extLst>
              <a:ext uri="{FF2B5EF4-FFF2-40B4-BE49-F238E27FC236}">
                <a16:creationId xmlns:a16="http://schemas.microsoft.com/office/drawing/2014/main" id="{F8936B8F-C0C1-98A0-947A-D97E261C763D}"/>
              </a:ext>
            </a:extLst>
          </p:cNvPr>
          <p:cNvPicPr>
            <a:picLocks noChangeAspect="1"/>
          </p:cNvPicPr>
          <p:nvPr/>
        </p:nvPicPr>
        <p:blipFill>
          <a:blip r:embed="rId3"/>
          <a:stretch>
            <a:fillRect/>
          </a:stretch>
        </p:blipFill>
        <p:spPr>
          <a:xfrm>
            <a:off x="8213408" y="1863090"/>
            <a:ext cx="2630805" cy="2705100"/>
          </a:xfrm>
          <a:prstGeom prst="rect">
            <a:avLst/>
          </a:prstGeom>
        </p:spPr>
      </p:pic>
      <p:sp>
        <p:nvSpPr>
          <p:cNvPr id="3" name="TextBox 2">
            <a:extLst>
              <a:ext uri="{FF2B5EF4-FFF2-40B4-BE49-F238E27FC236}">
                <a16:creationId xmlns:a16="http://schemas.microsoft.com/office/drawing/2014/main" id="{BC34483A-F52F-72F5-6567-4658F561A7CA}"/>
              </a:ext>
            </a:extLst>
          </p:cNvPr>
          <p:cNvSpPr txBox="1"/>
          <p:nvPr/>
        </p:nvSpPr>
        <p:spPr>
          <a:xfrm>
            <a:off x="8156772" y="2957638"/>
            <a:ext cx="2743199" cy="707886"/>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GB" sz="4000" b="1" dirty="0">
                <a:solidFill>
                  <a:schemeClr val="bg1"/>
                </a:solidFill>
              </a:rPr>
              <a:t>Web 3.0</a:t>
            </a:r>
            <a:endParaRPr lang="en-US" sz="4000" b="1">
              <a:solidFill>
                <a:schemeClr val="bg1"/>
              </a:solidFill>
              <a:cs typeface="Calibri" panose="020F0502020204030204"/>
            </a:endParaRPr>
          </a:p>
        </p:txBody>
      </p:sp>
    </p:spTree>
    <p:extLst>
      <p:ext uri="{BB962C8B-B14F-4D97-AF65-F5344CB8AC3E}">
        <p14:creationId xmlns:p14="http://schemas.microsoft.com/office/powerpoint/2010/main" val="86181363"/>
      </p:ext>
    </p:extLst>
  </p:cSld>
  <p:clrMapOvr>
    <a:masterClrMapping/>
  </p:clrMapOvr>
</p:sld>
</file>

<file path=ppt/theme/theme1.xml><?xml version="1.0" encoding="utf-8"?>
<a:theme xmlns:a="http://schemas.openxmlformats.org/drawingml/2006/main" name="Office Theme">
  <a:themeElements>
    <a:clrScheme name="MOURI Tech 2021 New Colors">
      <a:dk1>
        <a:sysClr val="windowText" lastClr="000000"/>
      </a:dk1>
      <a:lt1>
        <a:sysClr val="window" lastClr="FFFFFF"/>
      </a:lt1>
      <a:dk2>
        <a:srgbClr val="44546A"/>
      </a:dk2>
      <a:lt2>
        <a:srgbClr val="E7E6E6"/>
      </a:lt2>
      <a:accent1>
        <a:srgbClr val="0070C0"/>
      </a:accent1>
      <a:accent2>
        <a:srgbClr val="005392"/>
      </a:accent2>
      <a:accent3>
        <a:srgbClr val="91D8F7"/>
      </a:accent3>
      <a:accent4>
        <a:srgbClr val="FF9736"/>
      </a:accent4>
      <a:accent5>
        <a:srgbClr val="FFD525"/>
      </a:accent5>
      <a:accent6>
        <a:srgbClr val="48B842"/>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62CAE1A8564145B40491F38FBB0888" ma:contentTypeVersion="6" ma:contentTypeDescription="Create a new document." ma:contentTypeScope="" ma:versionID="43bcc8c50d0a1135f22c0425bf66c33a">
  <xsd:schema xmlns:xsd="http://www.w3.org/2001/XMLSchema" xmlns:xs="http://www.w3.org/2001/XMLSchema" xmlns:p="http://schemas.microsoft.com/office/2006/metadata/properties" xmlns:ns2="4e0cae9b-c7d6-4660-9d0c-aef5fa4ba960" xmlns:ns3="b59a1bda-dde0-4681-bcfb-70a89d39bdeb" targetNamespace="http://schemas.microsoft.com/office/2006/metadata/properties" ma:root="true" ma:fieldsID="bf46879cda5f53db6bc17b597d568ea5" ns2:_="" ns3:_="">
    <xsd:import namespace="4e0cae9b-c7d6-4660-9d0c-aef5fa4ba960"/>
    <xsd:import namespace="b59a1bda-dde0-4681-bcfb-70a89d39bdeb"/>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e0cae9b-c7d6-4660-9d0c-aef5fa4ba96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b59a1bda-dde0-4681-bcfb-70a89d39bdeb"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78FACCC-FF08-42C2-96BD-BCBCABF9E09E}">
  <ds:schemaRefs>
    <ds:schemaRef ds:uri="http://schemas.microsoft.com/sharepoint/v3/contenttype/forms"/>
  </ds:schemaRefs>
</ds:datastoreItem>
</file>

<file path=customXml/itemProps2.xml><?xml version="1.0" encoding="utf-8"?>
<ds:datastoreItem xmlns:ds="http://schemas.openxmlformats.org/officeDocument/2006/customXml" ds:itemID="{ABCF59D4-8FFA-43A8-BF3F-C674D4704F8D}">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10E9AEE6-5236-4A6C-A381-E9C0B318BDB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e0cae9b-c7d6-4660-9d0c-aef5fa4ba960"/>
    <ds:schemaRef ds:uri="b59a1bda-dde0-4681-bcfb-70a89d39bde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0</TotalTime>
  <Words>2300</Words>
  <Application>Microsoft Office PowerPoint</Application>
  <PresentationFormat>Widescreen</PresentationFormat>
  <Paragraphs>192</Paragraphs>
  <Slides>42</Slides>
  <Notes>0</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42</vt:i4>
      </vt:variant>
    </vt:vector>
  </HeadingPairs>
  <TitlesOfParts>
    <vt:vector size="50" baseType="lpstr">
      <vt:lpstr>Arial</vt:lpstr>
      <vt:lpstr>Arial,Sans-Serif</vt:lpstr>
      <vt:lpstr>Biome</vt:lpstr>
      <vt:lpstr>Calibri</vt:lpstr>
      <vt:lpstr>Century Gothic</vt:lpstr>
      <vt:lpstr>Segoe UI Historic</vt:lpstr>
      <vt:lpstr>Times</vt:lpstr>
      <vt:lpstr>Office Theme</vt:lpstr>
      <vt:lpstr>VISION OF THE METAVERSE</vt:lpstr>
      <vt:lpstr>Agenda</vt:lpstr>
      <vt:lpstr>PowerPoint Presentation</vt:lpstr>
      <vt:lpstr>What is metaverse?</vt:lpstr>
      <vt:lpstr>What is metaverse?</vt:lpstr>
      <vt:lpstr>What is metaverse?</vt:lpstr>
      <vt:lpstr>7 Layers of Metaverse</vt:lpstr>
      <vt:lpstr>What can we do in metaverse</vt:lpstr>
      <vt:lpstr>PowerPoint Presentation</vt:lpstr>
      <vt:lpstr>What is web 3.0?</vt:lpstr>
      <vt:lpstr>What is web 3.0?</vt:lpstr>
      <vt:lpstr>Web 1.0 (1989-2005)</vt:lpstr>
      <vt:lpstr>Web 2.0 (2005 - Present)</vt:lpstr>
      <vt:lpstr>Web 3.0 (Yet to come)</vt:lpstr>
      <vt:lpstr>Web 1.0, Web 2.0 and Web 3.0</vt:lpstr>
      <vt:lpstr>PowerPoint Presentation</vt:lpstr>
      <vt:lpstr>PowerPoint Presentation</vt:lpstr>
      <vt:lpstr>PowerPoint Presentation</vt:lpstr>
      <vt:lpstr>PowerPoint Presentation</vt:lpstr>
      <vt:lpstr>PowerPoint Presentation</vt:lpstr>
      <vt:lpstr>PowerPoint Presentation</vt:lpstr>
      <vt:lpstr>Immersive technology</vt:lpstr>
      <vt:lpstr>Augmented Reality (AR) </vt:lpstr>
      <vt:lpstr>Virtual Reality (VR)</vt:lpstr>
      <vt:lpstr>Mixed Reality </vt:lpstr>
      <vt:lpstr>PowerPoint Presentation</vt:lpstr>
      <vt:lpstr>Artificial Intelligence </vt:lpstr>
      <vt:lpstr>Artificial Intelligence </vt:lpstr>
      <vt:lpstr>PowerPoint Presentation</vt:lpstr>
      <vt:lpstr>Internet of Things (IOT)</vt:lpstr>
      <vt:lpstr>Internet of Things (IOT)</vt:lpstr>
      <vt:lpstr>PowerPoint Presentation</vt:lpstr>
      <vt:lpstr>Fitness Metaverse</vt:lpstr>
      <vt:lpstr>How will Metaverse Impact Fitness Industry?</vt:lpstr>
      <vt:lpstr>How will Metaverse Impact Fitness Industry?</vt:lpstr>
      <vt:lpstr>How Does Exercising in the Metaverse Work?</vt:lpstr>
      <vt:lpstr>Fitness Activities in Metaverse</vt:lpstr>
      <vt:lpstr>Fitness Activities in Metaverse</vt:lpstr>
      <vt:lpstr>In the Metaverse, Exercise becomes an Event </vt:lpstr>
      <vt:lpstr>Fitness Companies in the Metaverse</vt:lpstr>
      <vt:lpstr>Fitness Companies in the Metaverse</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Venkatesh GANGALLA</dc:creator>
  <cp:lastModifiedBy>Prathamesh Vinayak SALUNKHE</cp:lastModifiedBy>
  <cp:revision>324</cp:revision>
  <dcterms:created xsi:type="dcterms:W3CDTF">2021-05-19T09:09:09Z</dcterms:created>
  <dcterms:modified xsi:type="dcterms:W3CDTF">2022-08-03T09:24:31Z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0x010100EDF39A0903743540BBAC3B775C589F19</vt:lpwstr>
  </property>
</Properties>
</file>